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01" r:id="rId4"/>
  </p:sldMasterIdLst>
  <p:notesMasterIdLst>
    <p:notesMasterId r:id="rId19"/>
  </p:notesMasterIdLst>
  <p:sldIdLst>
    <p:sldId id="256" r:id="rId5"/>
    <p:sldId id="270" r:id="rId6"/>
    <p:sldId id="289" r:id="rId7"/>
    <p:sldId id="263" r:id="rId8"/>
    <p:sldId id="285" r:id="rId9"/>
    <p:sldId id="290" r:id="rId10"/>
    <p:sldId id="280" r:id="rId11"/>
    <p:sldId id="279" r:id="rId12"/>
    <p:sldId id="284" r:id="rId13"/>
    <p:sldId id="286" r:id="rId14"/>
    <p:sldId id="281" r:id="rId15"/>
    <p:sldId id="291" r:id="rId16"/>
    <p:sldId id="282" r:id="rId17"/>
    <p:sldId id="268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34BD50-B116-A964-1D7B-1971F0A73529}" name="Duijzings,Femke F.M.J." initials="DF" userId="S::438262@student.fontys.nl::eb761d8e-0efb-4f4f-a1d2-40673bd8a4a2" providerId="AD"/>
  <p188:author id="{28D286F9-0EC5-6D65-7388-0118ED8EDF23}" name="Pronckutė,Edita E." initials="PE" userId="Pronckutė,Edita E.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EEB717"/>
    <a:srgbClr val="000000"/>
    <a:srgbClr val="F5F5F5"/>
    <a:srgbClr val="1B1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D071DD-C771-4D4B-81A6-9679B9DE5464}" v="18" dt="2022-10-04T08:56:17.328"/>
    <p1510:client id="{23FA372F-E846-484E-A002-4C9B8F729CC5}" v="2011" dt="2022-10-04T08:58:40.5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nechten,Luke L.A.R. van" userId="e8bcd3b1-c659-4d1d-aaba-bec6abb8cd91" providerId="ADAL" clId="{23FA372F-E846-484E-A002-4C9B8F729CC5}"/>
    <pc:docChg chg="undo custSel addSld delSld modSld sldOrd modMainMaster">
      <pc:chgData name="Genechten,Luke L.A.R. van" userId="e8bcd3b1-c659-4d1d-aaba-bec6abb8cd91" providerId="ADAL" clId="{23FA372F-E846-484E-A002-4C9B8F729CC5}" dt="2022-10-04T08:58:40.538" v="1715" actId="27636"/>
      <pc:docMkLst>
        <pc:docMk/>
      </pc:docMkLst>
      <pc:sldChg chg="modSp mod modTransition setBg">
        <pc:chgData name="Genechten,Luke L.A.R. van" userId="e8bcd3b1-c659-4d1d-aaba-bec6abb8cd91" providerId="ADAL" clId="{23FA372F-E846-484E-A002-4C9B8F729CC5}" dt="2022-09-29T08:00:29.898" v="438" actId="1076"/>
        <pc:sldMkLst>
          <pc:docMk/>
          <pc:sldMk cId="1193886898" sldId="256"/>
        </pc:sldMkLst>
        <pc:spChg chg="mod">
          <ac:chgData name="Genechten,Luke L.A.R. van" userId="e8bcd3b1-c659-4d1d-aaba-bec6abb8cd91" providerId="ADAL" clId="{23FA372F-E846-484E-A002-4C9B8F729CC5}" dt="2022-09-29T08:00:29.898" v="438" actId="1076"/>
          <ac:spMkLst>
            <pc:docMk/>
            <pc:sldMk cId="1193886898" sldId="256"/>
            <ac:spMk id="2" creationId="{92679374-8EAE-4873-9BB6-F6C630302DA2}"/>
          </ac:spMkLst>
        </pc:spChg>
        <pc:spChg chg="mod">
          <ac:chgData name="Genechten,Luke L.A.R. van" userId="e8bcd3b1-c659-4d1d-aaba-bec6abb8cd91" providerId="ADAL" clId="{23FA372F-E846-484E-A002-4C9B8F729CC5}" dt="2022-09-27T12:45:44.150" v="126" actId="1076"/>
          <ac:spMkLst>
            <pc:docMk/>
            <pc:sldMk cId="1193886898" sldId="256"/>
            <ac:spMk id="3" creationId="{7E42C4E3-AFAF-4630-AF6D-21FB3C29CF71}"/>
          </ac:spMkLst>
        </pc:spChg>
        <pc:picChg chg="mod">
          <ac:chgData name="Genechten,Luke L.A.R. van" userId="e8bcd3b1-c659-4d1d-aaba-bec6abb8cd91" providerId="ADAL" clId="{23FA372F-E846-484E-A002-4C9B8F729CC5}" dt="2022-09-27T12:57:46.606" v="173" actId="29295"/>
          <ac:picMkLst>
            <pc:docMk/>
            <pc:sldMk cId="1193886898" sldId="256"/>
            <ac:picMk id="5" creationId="{4E84DF6A-5310-B7D5-190D-B59C6537BBEF}"/>
          </ac:picMkLst>
        </pc:picChg>
      </pc:sldChg>
      <pc:sldChg chg="addSp delSp modSp mod modTransition modNotesTx">
        <pc:chgData name="Genechten,Luke L.A.R. van" userId="e8bcd3b1-c659-4d1d-aaba-bec6abb8cd91" providerId="ADAL" clId="{23FA372F-E846-484E-A002-4C9B8F729CC5}" dt="2022-10-04T07:20:15.658" v="1700" actId="1076"/>
        <pc:sldMkLst>
          <pc:docMk/>
          <pc:sldMk cId="298975433" sldId="263"/>
        </pc:sldMkLst>
        <pc:spChg chg="mod">
          <ac:chgData name="Genechten,Luke L.A.R. van" userId="e8bcd3b1-c659-4d1d-aaba-bec6abb8cd91" providerId="ADAL" clId="{23FA372F-E846-484E-A002-4C9B8F729CC5}" dt="2022-09-29T08:03:46.180" v="508" actId="120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298975433" sldId="263"/>
            <ac:spMk id="3" creationId="{EB761CE6-695A-0941-954E-A6BD7E16386F}"/>
          </ac:spMkLst>
        </pc:spChg>
        <pc:spChg chg="mod">
          <ac:chgData name="Genechten,Luke L.A.R. van" userId="e8bcd3b1-c659-4d1d-aaba-bec6abb8cd91" providerId="ADAL" clId="{23FA372F-E846-484E-A002-4C9B8F729CC5}" dt="2022-09-29T07:34:06.699" v="215" actId="114"/>
          <ac:spMkLst>
            <pc:docMk/>
            <pc:sldMk cId="298975433" sldId="263"/>
            <ac:spMk id="4" creationId="{C1891695-E7DA-48AF-9EEB-86DA1F9BF74F}"/>
          </ac:spMkLst>
        </pc:spChg>
        <pc:spChg chg="del mod">
          <ac:chgData name="Genechten,Luke L.A.R. van" userId="e8bcd3b1-c659-4d1d-aaba-bec6abb8cd91" providerId="ADAL" clId="{23FA372F-E846-484E-A002-4C9B8F729CC5}" dt="2022-09-29T08:04:04.684" v="509" actId="478"/>
          <ac:spMkLst>
            <pc:docMk/>
            <pc:sldMk cId="298975433" sldId="263"/>
            <ac:spMk id="7" creationId="{8D995EBC-D75F-2F25-AE7F-6EB04FCCE0F6}"/>
          </ac:spMkLst>
        </pc:spChg>
        <pc:picChg chg="add mod">
          <ac:chgData name="Genechten,Luke L.A.R. van" userId="e8bcd3b1-c659-4d1d-aaba-bec6abb8cd91" providerId="ADAL" clId="{23FA372F-E846-484E-A002-4C9B8F729CC5}" dt="2022-10-04T07:20:15.658" v="1700" actId="1076"/>
          <ac:picMkLst>
            <pc:docMk/>
            <pc:sldMk cId="298975433" sldId="263"/>
            <ac:picMk id="6" creationId="{436C77AF-7570-5250-5D4C-B79A39EAD9C5}"/>
          </ac:picMkLst>
        </pc:picChg>
        <pc:picChg chg="mod">
          <ac:chgData name="Genechten,Luke L.A.R. van" userId="e8bcd3b1-c659-4d1d-aaba-bec6abb8cd91" providerId="ADAL" clId="{23FA372F-E846-484E-A002-4C9B8F729CC5}" dt="2022-09-29T08:04:53.275" v="523" actId="1036"/>
          <ac:picMkLst>
            <pc:docMk/>
            <pc:sldMk cId="298975433" sldId="263"/>
            <ac:picMk id="10" creationId="{8581EB94-2763-8942-2C47-2EC229001709}"/>
          </ac:picMkLst>
        </pc:picChg>
      </pc:sldChg>
      <pc:sldChg chg="modSp mod modTransition setBg modNotesTx">
        <pc:chgData name="Genechten,Luke L.A.R. van" userId="e8bcd3b1-c659-4d1d-aaba-bec6abb8cd91" providerId="ADAL" clId="{23FA372F-E846-484E-A002-4C9B8F729CC5}" dt="2022-10-04T07:20:58.745" v="1709" actId="1076"/>
        <pc:sldMkLst>
          <pc:docMk/>
          <pc:sldMk cId="2487796775" sldId="268"/>
        </pc:sldMkLst>
        <pc:spChg chg="mod">
          <ac:chgData name="Genechten,Luke L.A.R. van" userId="e8bcd3b1-c659-4d1d-aaba-bec6abb8cd91" providerId="ADAL" clId="{23FA372F-E846-484E-A002-4C9B8F729CC5}" dt="2022-09-29T09:40:59.339" v="1684" actId="207"/>
          <ac:spMkLst>
            <pc:docMk/>
            <pc:sldMk cId="2487796775" sldId="268"/>
            <ac:spMk id="2" creationId="{BB2AAA3B-5661-2C95-13E8-0803047DB2CA}"/>
          </ac:spMkLst>
        </pc:spChg>
        <pc:picChg chg="mod">
          <ac:chgData name="Genechten,Luke L.A.R. van" userId="e8bcd3b1-c659-4d1d-aaba-bec6abb8cd91" providerId="ADAL" clId="{23FA372F-E846-484E-A002-4C9B8F729CC5}" dt="2022-10-04T07:20:58.745" v="1709" actId="1076"/>
          <ac:picMkLst>
            <pc:docMk/>
            <pc:sldMk cId="2487796775" sldId="268"/>
            <ac:picMk id="4" creationId="{736F9FF2-76E9-9A1A-4FB1-1093770F6375}"/>
          </ac:picMkLst>
        </pc:picChg>
      </pc:sldChg>
      <pc:sldChg chg="addSp modSp mod modTransition setBg modNotesTx">
        <pc:chgData name="Genechten,Luke L.A.R. van" userId="e8bcd3b1-c659-4d1d-aaba-bec6abb8cd91" providerId="ADAL" clId="{23FA372F-E846-484E-A002-4C9B8F729CC5}" dt="2022-10-04T07:25:36.952" v="1711" actId="207"/>
        <pc:sldMkLst>
          <pc:docMk/>
          <pc:sldMk cId="4047578567" sldId="270"/>
        </pc:sldMkLst>
        <pc:spChg chg="mod">
          <ac:chgData name="Genechten,Luke L.A.R. van" userId="e8bcd3b1-c659-4d1d-aaba-bec6abb8cd91" providerId="ADAL" clId="{23FA372F-E846-484E-A002-4C9B8F729CC5}" dt="2022-10-04T07:25:36.952" v="1711" actId="207"/>
          <ac:spMkLst>
            <pc:docMk/>
            <pc:sldMk cId="4047578567" sldId="270"/>
            <ac:spMk id="7" creationId="{0995398E-230A-8E99-A876-A5D142648590}"/>
          </ac:spMkLst>
        </pc:spChg>
        <pc:picChg chg="add mod">
          <ac:chgData name="Genechten,Luke L.A.R. van" userId="e8bcd3b1-c659-4d1d-aaba-bec6abb8cd91" providerId="ADAL" clId="{23FA372F-E846-484E-A002-4C9B8F729CC5}" dt="2022-09-29T08:41:31.875" v="1448" actId="962"/>
          <ac:picMkLst>
            <pc:docMk/>
            <pc:sldMk cId="4047578567" sldId="270"/>
            <ac:picMk id="3" creationId="{C70DE8F2-8D7A-EDC9-2357-F4E956BBB332}"/>
          </ac:picMkLst>
        </pc:picChg>
        <pc:picChg chg="mod">
          <ac:chgData name="Genechten,Luke L.A.R. van" userId="e8bcd3b1-c659-4d1d-aaba-bec6abb8cd91" providerId="ADAL" clId="{23FA372F-E846-484E-A002-4C9B8F729CC5}" dt="2022-09-29T07:50:56.896" v="277" actId="1076"/>
          <ac:picMkLst>
            <pc:docMk/>
            <pc:sldMk cId="4047578567" sldId="270"/>
            <ac:picMk id="19" creationId="{0B206866-89BD-09F7-9C8A-8AE201145CD0}"/>
          </ac:picMkLst>
        </pc:picChg>
      </pc:sldChg>
      <pc:sldChg chg="addSp modSp add del mod modTransition modShow modNotesTx">
        <pc:chgData name="Genechten,Luke L.A.R. van" userId="e8bcd3b1-c659-4d1d-aaba-bec6abb8cd91" providerId="ADAL" clId="{23FA372F-E846-484E-A002-4C9B8F729CC5}" dt="2022-09-29T08:50:16.944" v="1515" actId="729"/>
        <pc:sldMkLst>
          <pc:docMk/>
          <pc:sldMk cId="3581985433" sldId="275"/>
        </pc:sldMkLst>
        <pc:grpChg chg="mod">
          <ac:chgData name="Genechten,Luke L.A.R. van" userId="e8bcd3b1-c659-4d1d-aaba-bec6abb8cd91" providerId="ADAL" clId="{23FA372F-E846-484E-A002-4C9B8F729CC5}" dt="2022-09-27T07:53:33.650" v="8"/>
          <ac:grpSpMkLst>
            <pc:docMk/>
            <pc:sldMk cId="3581985433" sldId="275"/>
            <ac:grpSpMk id="6" creationId="{5B84ED43-ABD2-B4CB-1A62-D583EF93DB38}"/>
          </ac:grpSpMkLst>
        </pc:grpChg>
        <pc:inkChg chg="add mod">
          <ac:chgData name="Genechten,Luke L.A.R. van" userId="e8bcd3b1-c659-4d1d-aaba-bec6abb8cd91" providerId="ADAL" clId="{23FA372F-E846-484E-A002-4C9B8F729CC5}" dt="2022-09-27T07:53:33.650" v="8"/>
          <ac:inkMkLst>
            <pc:docMk/>
            <pc:sldMk cId="3581985433" sldId="275"/>
            <ac:inkMk id="3" creationId="{2A9200AF-A0F1-88C5-311F-073F985BB1BA}"/>
          </ac:inkMkLst>
        </pc:inkChg>
        <pc:inkChg chg="add mod">
          <ac:chgData name="Genechten,Luke L.A.R. van" userId="e8bcd3b1-c659-4d1d-aaba-bec6abb8cd91" providerId="ADAL" clId="{23FA372F-E846-484E-A002-4C9B8F729CC5}" dt="2022-09-27T07:53:33.650" v="8"/>
          <ac:inkMkLst>
            <pc:docMk/>
            <pc:sldMk cId="3581985433" sldId="275"/>
            <ac:inkMk id="4" creationId="{FF46A9AE-AC2B-7D2C-B712-8F015EDCB1D4}"/>
          </ac:inkMkLst>
        </pc:inkChg>
      </pc:sldChg>
      <pc:sldChg chg="addSp delSp modSp mod modTransition setBg">
        <pc:chgData name="Genechten,Luke L.A.R. van" userId="e8bcd3b1-c659-4d1d-aaba-bec6abb8cd91" providerId="ADAL" clId="{23FA372F-E846-484E-A002-4C9B8F729CC5}" dt="2022-10-04T08:58:40.538" v="1715" actId="27636"/>
        <pc:sldMkLst>
          <pc:docMk/>
          <pc:sldMk cId="3462971580" sldId="279"/>
        </pc:sldMkLst>
        <pc:spChg chg="mod">
          <ac:chgData name="Genechten,Luke L.A.R. van" userId="e8bcd3b1-c659-4d1d-aaba-bec6abb8cd91" providerId="ADAL" clId="{23FA372F-E846-484E-A002-4C9B8F729CC5}" dt="2022-10-04T08:58:40.538" v="1715" actId="27636"/>
          <ac:spMkLst>
            <pc:docMk/>
            <pc:sldMk cId="3462971580" sldId="279"/>
            <ac:spMk id="7" creationId="{0995398E-230A-8E99-A876-A5D142648590}"/>
          </ac:spMkLst>
        </pc:spChg>
        <pc:picChg chg="add mod ord">
          <ac:chgData name="Genechten,Luke L.A.R. van" userId="e8bcd3b1-c659-4d1d-aaba-bec6abb8cd91" providerId="ADAL" clId="{23FA372F-E846-484E-A002-4C9B8F729CC5}" dt="2022-09-27T13:05:03.812" v="213" actId="29295"/>
          <ac:picMkLst>
            <pc:docMk/>
            <pc:sldMk cId="3462971580" sldId="279"/>
            <ac:picMk id="3" creationId="{9C16953D-7C96-93EC-A512-5CDE90253EDB}"/>
          </ac:picMkLst>
        </pc:picChg>
        <pc:picChg chg="add mod">
          <ac:chgData name="Genechten,Luke L.A.R. van" userId="e8bcd3b1-c659-4d1d-aaba-bec6abb8cd91" providerId="ADAL" clId="{23FA372F-E846-484E-A002-4C9B8F729CC5}" dt="2022-09-29T07:44:48.281" v="271" actId="14826"/>
          <ac:picMkLst>
            <pc:docMk/>
            <pc:sldMk cId="3462971580" sldId="279"/>
            <ac:picMk id="4" creationId="{A8E74D03-F68D-6A22-C4B2-616A0598DDA1}"/>
          </ac:picMkLst>
        </pc:picChg>
        <pc:picChg chg="add del mod">
          <ac:chgData name="Genechten,Luke L.A.R. van" userId="e8bcd3b1-c659-4d1d-aaba-bec6abb8cd91" providerId="ADAL" clId="{23FA372F-E846-484E-A002-4C9B8F729CC5}" dt="2022-09-29T07:41:22.832" v="229" actId="478"/>
          <ac:picMkLst>
            <pc:docMk/>
            <pc:sldMk cId="3462971580" sldId="279"/>
            <ac:picMk id="6" creationId="{D519B5CE-3FC6-ACD7-6F76-85EE0190B7E4}"/>
          </ac:picMkLst>
        </pc:picChg>
        <pc:picChg chg="add del mod">
          <ac:chgData name="Genechten,Luke L.A.R. van" userId="e8bcd3b1-c659-4d1d-aaba-bec6abb8cd91" providerId="ADAL" clId="{23FA372F-E846-484E-A002-4C9B8F729CC5}" dt="2022-09-29T07:41:23.177" v="230" actId="478"/>
          <ac:picMkLst>
            <pc:docMk/>
            <pc:sldMk cId="3462971580" sldId="279"/>
            <ac:picMk id="10" creationId="{5AC75895-7637-63E5-C694-533887AB1CB5}"/>
          </ac:picMkLst>
        </pc:picChg>
        <pc:picChg chg="add mod">
          <ac:chgData name="Genechten,Luke L.A.R. van" userId="e8bcd3b1-c659-4d1d-aaba-bec6abb8cd91" providerId="ADAL" clId="{23FA372F-E846-484E-A002-4C9B8F729CC5}" dt="2022-09-29T07:41:59.589" v="242" actId="14100"/>
          <ac:picMkLst>
            <pc:docMk/>
            <pc:sldMk cId="3462971580" sldId="279"/>
            <ac:picMk id="12" creationId="{23BA0CFC-C9B1-6426-78FA-8E5DF9B94CD3}"/>
          </ac:picMkLst>
        </pc:picChg>
        <pc:picChg chg="del">
          <ac:chgData name="Genechten,Luke L.A.R. van" userId="e8bcd3b1-c659-4d1d-aaba-bec6abb8cd91" providerId="ADAL" clId="{23FA372F-E846-484E-A002-4C9B8F729CC5}" dt="2022-09-27T12:55:21.548" v="128" actId="478"/>
          <ac:picMkLst>
            <pc:docMk/>
            <pc:sldMk cId="3462971580" sldId="279"/>
            <ac:picMk id="19" creationId="{0B206866-89BD-09F7-9C8A-8AE201145CD0}"/>
          </ac:picMkLst>
        </pc:picChg>
      </pc:sldChg>
      <pc:sldChg chg="addSp delSp modSp mod modTransition setBg delCm modNotesTx">
        <pc:chgData name="Genechten,Luke L.A.R. van" userId="e8bcd3b1-c659-4d1d-aaba-bec6abb8cd91" providerId="ADAL" clId="{23FA372F-E846-484E-A002-4C9B8F729CC5}" dt="2022-10-04T08:58:40.534" v="1714" actId="27636"/>
        <pc:sldMkLst>
          <pc:docMk/>
          <pc:sldMk cId="3488027588" sldId="280"/>
        </pc:sldMkLst>
        <pc:spChg chg="mod">
          <ac:chgData name="Genechten,Luke L.A.R. van" userId="e8bcd3b1-c659-4d1d-aaba-bec6abb8cd91" providerId="ADAL" clId="{23FA372F-E846-484E-A002-4C9B8F729CC5}" dt="2022-10-04T08:58:40.534" v="1714" actId="27636"/>
          <ac:spMkLst>
            <pc:docMk/>
            <pc:sldMk cId="3488027588" sldId="280"/>
            <ac:spMk id="7" creationId="{0995398E-230A-8E99-A876-A5D142648590}"/>
          </ac:spMkLst>
        </pc:spChg>
        <pc:picChg chg="add del mod">
          <ac:chgData name="Genechten,Luke L.A.R. van" userId="e8bcd3b1-c659-4d1d-aaba-bec6abb8cd91" providerId="ADAL" clId="{23FA372F-E846-484E-A002-4C9B8F729CC5}" dt="2022-09-27T12:15:21.779" v="28" actId="478"/>
          <ac:picMkLst>
            <pc:docMk/>
            <pc:sldMk cId="3488027588" sldId="280"/>
            <ac:picMk id="3" creationId="{F7B50B44-7C51-AA01-2DC3-F2EF8315E1C3}"/>
          </ac:picMkLst>
        </pc:picChg>
        <pc:picChg chg="add del mod">
          <ac:chgData name="Genechten,Luke L.A.R. van" userId="e8bcd3b1-c659-4d1d-aaba-bec6abb8cd91" providerId="ADAL" clId="{23FA372F-E846-484E-A002-4C9B8F729CC5}" dt="2022-09-27T12:15:52.383" v="35" actId="478"/>
          <ac:picMkLst>
            <pc:docMk/>
            <pc:sldMk cId="3488027588" sldId="280"/>
            <ac:picMk id="6" creationId="{8C026271-933F-0BD6-22BB-A05C1D2B4D94}"/>
          </ac:picMkLst>
        </pc:picChg>
        <pc:picChg chg="add del mod">
          <ac:chgData name="Genechten,Luke L.A.R. van" userId="e8bcd3b1-c659-4d1d-aaba-bec6abb8cd91" providerId="ADAL" clId="{23FA372F-E846-484E-A002-4C9B8F729CC5}" dt="2022-09-27T12:22:06.679" v="48" actId="478"/>
          <ac:picMkLst>
            <pc:docMk/>
            <pc:sldMk cId="3488027588" sldId="280"/>
            <ac:picMk id="9" creationId="{45C260CC-0F30-623B-E135-747727A5BCC6}"/>
          </ac:picMkLst>
        </pc:picChg>
        <pc:picChg chg="add del mod">
          <ac:chgData name="Genechten,Luke L.A.R. van" userId="e8bcd3b1-c659-4d1d-aaba-bec6abb8cd91" providerId="ADAL" clId="{23FA372F-E846-484E-A002-4C9B8F729CC5}" dt="2022-09-27T12:22:05.936" v="47" actId="478"/>
          <ac:picMkLst>
            <pc:docMk/>
            <pc:sldMk cId="3488027588" sldId="280"/>
            <ac:picMk id="11" creationId="{5680FD51-5759-6952-43AC-702179B1C0C2}"/>
          </ac:picMkLst>
        </pc:picChg>
        <pc:picChg chg="add del mod">
          <ac:chgData name="Genechten,Luke L.A.R. van" userId="e8bcd3b1-c659-4d1d-aaba-bec6abb8cd91" providerId="ADAL" clId="{23FA372F-E846-484E-A002-4C9B8F729CC5}" dt="2022-09-27T12:22:05.451" v="46" actId="478"/>
          <ac:picMkLst>
            <pc:docMk/>
            <pc:sldMk cId="3488027588" sldId="280"/>
            <ac:picMk id="13" creationId="{751D7B08-F054-5D72-CF6A-EC4A524E628A}"/>
          </ac:picMkLst>
        </pc:picChg>
        <pc:picChg chg="add mod">
          <ac:chgData name="Genechten,Luke L.A.R. van" userId="e8bcd3b1-c659-4d1d-aaba-bec6abb8cd91" providerId="ADAL" clId="{23FA372F-E846-484E-A002-4C9B8F729CC5}" dt="2022-09-27T12:24:36.951" v="104" actId="1035"/>
          <ac:picMkLst>
            <pc:docMk/>
            <pc:sldMk cId="3488027588" sldId="280"/>
            <ac:picMk id="15" creationId="{4C6D14DC-6932-F24A-0546-52DCA7E2378A}"/>
          </ac:picMkLst>
        </pc:picChg>
        <pc:picChg chg="add mod">
          <ac:chgData name="Genechten,Luke L.A.R. van" userId="e8bcd3b1-c659-4d1d-aaba-bec6abb8cd91" providerId="ADAL" clId="{23FA372F-E846-484E-A002-4C9B8F729CC5}" dt="2022-09-27T12:24:36.951" v="104" actId="1035"/>
          <ac:picMkLst>
            <pc:docMk/>
            <pc:sldMk cId="3488027588" sldId="280"/>
            <ac:picMk id="17" creationId="{3FB9FE5A-B4A4-BDE3-794B-E003803036F4}"/>
          </ac:picMkLst>
        </pc:picChg>
        <pc:picChg chg="mod">
          <ac:chgData name="Genechten,Luke L.A.R. van" userId="e8bcd3b1-c659-4d1d-aaba-bec6abb8cd91" providerId="ADAL" clId="{23FA372F-E846-484E-A002-4C9B8F729CC5}" dt="2022-09-27T12:57:53.934" v="178" actId="29295"/>
          <ac:picMkLst>
            <pc:docMk/>
            <pc:sldMk cId="3488027588" sldId="280"/>
            <ac:picMk id="19" creationId="{0B206866-89BD-09F7-9C8A-8AE201145CD0}"/>
          </ac:picMkLst>
        </pc:picChg>
        <pc:picChg chg="add mod">
          <ac:chgData name="Genechten,Luke L.A.R. van" userId="e8bcd3b1-c659-4d1d-aaba-bec6abb8cd91" providerId="ADAL" clId="{23FA372F-E846-484E-A002-4C9B8F729CC5}" dt="2022-09-27T12:25:03.660" v="105" actId="1036"/>
          <ac:picMkLst>
            <pc:docMk/>
            <pc:sldMk cId="3488027588" sldId="280"/>
            <ac:picMk id="20" creationId="{E11CA024-9CB5-25D2-28DA-53D79642130F}"/>
          </ac:picMkLst>
        </pc:picChg>
      </pc:sldChg>
      <pc:sldChg chg="addSp delSp modSp mod modTransition setBg">
        <pc:chgData name="Genechten,Luke L.A.R. van" userId="e8bcd3b1-c659-4d1d-aaba-bec6abb8cd91" providerId="ADAL" clId="{23FA372F-E846-484E-A002-4C9B8F729CC5}" dt="2022-09-29T07:53:01.270" v="295"/>
        <pc:sldMkLst>
          <pc:docMk/>
          <pc:sldMk cId="3031232906" sldId="281"/>
        </pc:sldMkLst>
        <pc:picChg chg="add mod ord">
          <ac:chgData name="Genechten,Luke L.A.R. van" userId="e8bcd3b1-c659-4d1d-aaba-bec6abb8cd91" providerId="ADAL" clId="{23FA372F-E846-484E-A002-4C9B8F729CC5}" dt="2022-09-27T12:59:23.728" v="193" actId="29295"/>
          <ac:picMkLst>
            <pc:docMk/>
            <pc:sldMk cId="3031232906" sldId="281"/>
            <ac:picMk id="4" creationId="{D5B9922E-194F-350F-4ED4-CAB0FEB36E3C}"/>
          </ac:picMkLst>
        </pc:picChg>
        <pc:picChg chg="del mod">
          <ac:chgData name="Genechten,Luke L.A.R. van" userId="e8bcd3b1-c659-4d1d-aaba-bec6abb8cd91" providerId="ADAL" clId="{23FA372F-E846-484E-A002-4C9B8F729CC5}" dt="2022-09-27T12:58:53.630" v="183" actId="478"/>
          <ac:picMkLst>
            <pc:docMk/>
            <pc:sldMk cId="3031232906" sldId="281"/>
            <ac:picMk id="19" creationId="{0B206866-89BD-09F7-9C8A-8AE201145CD0}"/>
          </ac:picMkLst>
        </pc:picChg>
      </pc:sldChg>
      <pc:sldChg chg="addSp delSp modSp mod modTransition modNotesTx">
        <pc:chgData name="Genechten,Luke L.A.R. van" userId="e8bcd3b1-c659-4d1d-aaba-bec6abb8cd91" providerId="ADAL" clId="{23FA372F-E846-484E-A002-4C9B8F729CC5}" dt="2022-09-29T09:39:02.804" v="1670" actId="20577"/>
        <pc:sldMkLst>
          <pc:docMk/>
          <pc:sldMk cId="2347263942" sldId="282"/>
        </pc:sldMkLst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2347263942" sldId="282"/>
            <ac:spMk id="3" creationId="{EB761CE6-695A-0941-954E-A6BD7E16386F}"/>
          </ac:spMkLst>
        </pc:spChg>
        <pc:spChg chg="mod">
          <ac:chgData name="Genechten,Luke L.A.R. van" userId="e8bcd3b1-c659-4d1d-aaba-bec6abb8cd91" providerId="ADAL" clId="{23FA372F-E846-484E-A002-4C9B8F729CC5}" dt="2022-09-29T09:38:42.823" v="1609" actId="20577"/>
          <ac:spMkLst>
            <pc:docMk/>
            <pc:sldMk cId="2347263942" sldId="282"/>
            <ac:spMk id="4" creationId="{C1891695-E7DA-48AF-9EEB-86DA1F9BF74F}"/>
          </ac:spMkLst>
        </pc:spChg>
        <pc:spChg chg="add del mod">
          <ac:chgData name="Genechten,Luke L.A.R. van" userId="e8bcd3b1-c659-4d1d-aaba-bec6abb8cd91" providerId="ADAL" clId="{23FA372F-E846-484E-A002-4C9B8F729CC5}" dt="2022-09-29T09:37:33.256" v="1606" actId="478"/>
          <ac:spMkLst>
            <pc:docMk/>
            <pc:sldMk cId="2347263942" sldId="282"/>
            <ac:spMk id="8" creationId="{956CF258-D032-C800-A562-3BB5D2A0941A}"/>
          </ac:spMkLst>
        </pc:spChg>
        <pc:picChg chg="add mod ord">
          <ac:chgData name="Genechten,Luke L.A.R. van" userId="e8bcd3b1-c659-4d1d-aaba-bec6abb8cd91" providerId="ADAL" clId="{23FA372F-E846-484E-A002-4C9B8F729CC5}" dt="2022-09-27T13:03:27.192" v="203" actId="29295"/>
          <ac:picMkLst>
            <pc:docMk/>
            <pc:sldMk cId="2347263942" sldId="282"/>
            <ac:picMk id="6" creationId="{3C7BC7CE-9191-A0DE-0A21-F77629AD3CC9}"/>
          </ac:picMkLst>
        </pc:picChg>
        <pc:picChg chg="add mod">
          <ac:chgData name="Genechten,Luke L.A.R. van" userId="e8bcd3b1-c659-4d1d-aaba-bec6abb8cd91" providerId="ADAL" clId="{23FA372F-E846-484E-A002-4C9B8F729CC5}" dt="2022-09-29T08:55:17.554" v="1528" actId="27614"/>
          <ac:picMkLst>
            <pc:docMk/>
            <pc:sldMk cId="2347263942" sldId="282"/>
            <ac:picMk id="7" creationId="{44204130-B7EA-E748-01AA-8904A65701AB}"/>
          </ac:picMkLst>
        </pc:picChg>
        <pc:picChg chg="del">
          <ac:chgData name="Genechten,Luke L.A.R. van" userId="e8bcd3b1-c659-4d1d-aaba-bec6abb8cd91" providerId="ADAL" clId="{23FA372F-E846-484E-A002-4C9B8F729CC5}" dt="2022-09-27T13:02:59.655" v="194" actId="478"/>
          <ac:picMkLst>
            <pc:docMk/>
            <pc:sldMk cId="2347263942" sldId="282"/>
            <ac:picMk id="10" creationId="{8581EB94-2763-8942-2C47-2EC229001709}"/>
          </ac:picMkLst>
        </pc:picChg>
      </pc:sldChg>
      <pc:sldChg chg="addSp delSp modSp add del mod modTransition">
        <pc:chgData name="Genechten,Luke L.A.R. van" userId="e8bcd3b1-c659-4d1d-aaba-bec6abb8cd91" providerId="ADAL" clId="{23FA372F-E846-484E-A002-4C9B8F729CC5}" dt="2022-09-29T07:58:52.758" v="417" actId="47"/>
        <pc:sldMkLst>
          <pc:docMk/>
          <pc:sldMk cId="439727869" sldId="283"/>
        </pc:sldMkLst>
        <pc:spChg chg="del">
          <ac:chgData name="Genechten,Luke L.A.R. van" userId="e8bcd3b1-c659-4d1d-aaba-bec6abb8cd91" providerId="ADAL" clId="{23FA372F-E846-484E-A002-4C9B8F729CC5}" dt="2022-09-27T12:16:00.815" v="37" actId="478"/>
          <ac:spMkLst>
            <pc:docMk/>
            <pc:sldMk cId="439727869" sldId="283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439727869" sldId="283"/>
            <ac:spMk id="3" creationId="{EB761CE6-695A-0941-954E-A6BD7E16386F}"/>
          </ac:spMkLst>
        </pc:spChg>
        <pc:spChg chg="add mod">
          <ac:chgData name="Genechten,Luke L.A.R. van" userId="e8bcd3b1-c659-4d1d-aaba-bec6abb8cd91" providerId="ADAL" clId="{23FA372F-E846-484E-A002-4C9B8F729CC5}" dt="2022-09-27T12:16:00.815" v="37" actId="478"/>
          <ac:spMkLst>
            <pc:docMk/>
            <pc:sldMk cId="439727869" sldId="283"/>
            <ac:spMk id="7" creationId="{508AB3ED-2070-4226-228E-67B73EC49A11}"/>
          </ac:spMkLst>
        </pc:spChg>
        <pc:picChg chg="del">
          <ac:chgData name="Genechten,Luke L.A.R. van" userId="e8bcd3b1-c659-4d1d-aaba-bec6abb8cd91" providerId="ADAL" clId="{23FA372F-E846-484E-A002-4C9B8F729CC5}" dt="2022-09-27T12:16:02.998" v="38" actId="478"/>
          <ac:picMkLst>
            <pc:docMk/>
            <pc:sldMk cId="439727869" sldId="283"/>
            <ac:picMk id="6" creationId="{436C77AF-7570-5250-5D4C-B79A39EAD9C5}"/>
          </ac:picMkLst>
        </pc:picChg>
        <pc:picChg chg="add mod">
          <ac:chgData name="Genechten,Luke L.A.R. van" userId="e8bcd3b1-c659-4d1d-aaba-bec6abb8cd91" providerId="ADAL" clId="{23FA372F-E846-484E-A002-4C9B8F729CC5}" dt="2022-09-27T12:16:32.210" v="43" actId="1076"/>
          <ac:picMkLst>
            <pc:docMk/>
            <pc:sldMk cId="439727869" sldId="283"/>
            <ac:picMk id="9" creationId="{4FF988E4-0DE0-86B2-53C5-9AB67C89AE08}"/>
          </ac:picMkLst>
        </pc:picChg>
        <pc:picChg chg="del">
          <ac:chgData name="Genechten,Luke L.A.R. van" userId="e8bcd3b1-c659-4d1d-aaba-bec6abb8cd91" providerId="ADAL" clId="{23FA372F-E846-484E-A002-4C9B8F729CC5}" dt="2022-09-27T12:16:27.001" v="42" actId="478"/>
          <ac:picMkLst>
            <pc:docMk/>
            <pc:sldMk cId="439727869" sldId="283"/>
            <ac:picMk id="10" creationId="{8581EB94-2763-8942-2C47-2EC229001709}"/>
          </ac:picMkLst>
        </pc:picChg>
      </pc:sldChg>
      <pc:sldChg chg="addSp delSp modSp add mod setBg modNotesTx">
        <pc:chgData name="Genechten,Luke L.A.R. van" userId="e8bcd3b1-c659-4d1d-aaba-bec6abb8cd91" providerId="ADAL" clId="{23FA372F-E846-484E-A002-4C9B8F729CC5}" dt="2022-09-29T08:28:34.911" v="1414" actId="20577"/>
        <pc:sldMkLst>
          <pc:docMk/>
          <pc:sldMk cId="4233058814" sldId="284"/>
        </pc:sldMkLst>
        <pc:spChg chg="add del mod">
          <ac:chgData name="Genechten,Luke L.A.R. van" userId="e8bcd3b1-c659-4d1d-aaba-bec6abb8cd91" providerId="ADAL" clId="{23FA372F-E846-484E-A002-4C9B8F729CC5}" dt="2022-09-29T07:43:57.143" v="261" actId="478"/>
          <ac:spMkLst>
            <pc:docMk/>
            <pc:sldMk cId="4233058814" sldId="284"/>
            <ac:spMk id="5" creationId="{97B52C41-B00E-F3E6-AE1A-51960F980A34}"/>
          </ac:spMkLst>
        </pc:spChg>
        <pc:spChg chg="del">
          <ac:chgData name="Genechten,Luke L.A.R. van" userId="e8bcd3b1-c659-4d1d-aaba-bec6abb8cd91" providerId="ADAL" clId="{23FA372F-E846-484E-A002-4C9B8F729CC5}" dt="2022-09-29T07:43:45.966" v="259" actId="478"/>
          <ac:spMkLst>
            <pc:docMk/>
            <pc:sldMk cId="4233058814" sldId="284"/>
            <ac:spMk id="7" creationId="{0995398E-230A-8E99-A876-A5D142648590}"/>
          </ac:spMkLst>
        </pc:spChg>
        <pc:picChg chg="mod">
          <ac:chgData name="Genechten,Luke L.A.R. van" userId="e8bcd3b1-c659-4d1d-aaba-bec6abb8cd91" providerId="ADAL" clId="{23FA372F-E846-484E-A002-4C9B8F729CC5}" dt="2022-09-29T07:44:56.484" v="272" actId="14826"/>
          <ac:picMkLst>
            <pc:docMk/>
            <pc:sldMk cId="4233058814" sldId="284"/>
            <ac:picMk id="4" creationId="{A8E74D03-F68D-6A22-C4B2-616A0598DDA1}"/>
          </ac:picMkLst>
        </pc:picChg>
        <pc:picChg chg="mod">
          <ac:chgData name="Genechten,Luke L.A.R. van" userId="e8bcd3b1-c659-4d1d-aaba-bec6abb8cd91" providerId="ADAL" clId="{23FA372F-E846-484E-A002-4C9B8F729CC5}" dt="2022-09-29T07:44:22.917" v="269" actId="14100"/>
          <ac:picMkLst>
            <pc:docMk/>
            <pc:sldMk cId="4233058814" sldId="284"/>
            <ac:picMk id="12" creationId="{23BA0CFC-C9B1-6426-78FA-8E5DF9B94CD3}"/>
          </ac:picMkLst>
        </pc:picChg>
      </pc:sldChg>
      <pc:sldChg chg="modSp mod">
        <pc:chgData name="Genechten,Luke L.A.R. van" userId="e8bcd3b1-c659-4d1d-aaba-bec6abb8cd91" providerId="ADAL" clId="{23FA372F-E846-484E-A002-4C9B8F729CC5}" dt="2022-09-29T07:58:26.476" v="396" actId="1076"/>
        <pc:sldMkLst>
          <pc:docMk/>
          <pc:sldMk cId="355097941" sldId="285"/>
        </pc:sldMkLst>
        <pc:spChg chg="mod">
          <ac:chgData name="Genechten,Luke L.A.R. van" userId="e8bcd3b1-c659-4d1d-aaba-bec6abb8cd91" providerId="ADAL" clId="{23FA372F-E846-484E-A002-4C9B8F729CC5}" dt="2022-09-29T07:56:13.480" v="378" actId="20577"/>
          <ac:spMkLst>
            <pc:docMk/>
            <pc:sldMk cId="355097941" sldId="285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355097941" sldId="285"/>
            <ac:spMk id="3" creationId="{EB761CE6-695A-0941-954E-A6BD7E16386F}"/>
          </ac:spMkLst>
        </pc:spChg>
        <pc:picChg chg="mod">
          <ac:chgData name="Genechten,Luke L.A.R. van" userId="e8bcd3b1-c659-4d1d-aaba-bec6abb8cd91" providerId="ADAL" clId="{23FA372F-E846-484E-A002-4C9B8F729CC5}" dt="2022-09-29T07:55:04.940" v="349" actId="1076"/>
          <ac:picMkLst>
            <pc:docMk/>
            <pc:sldMk cId="355097941" sldId="285"/>
            <ac:picMk id="9" creationId="{9F52EA1E-848C-FC3D-D31C-AC88330ED327}"/>
          </ac:picMkLst>
        </pc:picChg>
        <pc:picChg chg="mod">
          <ac:chgData name="Genechten,Luke L.A.R. van" userId="e8bcd3b1-c659-4d1d-aaba-bec6abb8cd91" providerId="ADAL" clId="{23FA372F-E846-484E-A002-4C9B8F729CC5}" dt="2022-09-29T07:58:26.476" v="396" actId="1076"/>
          <ac:picMkLst>
            <pc:docMk/>
            <pc:sldMk cId="355097941" sldId="285"/>
            <ac:picMk id="10" creationId="{8581EB94-2763-8942-2C47-2EC229001709}"/>
          </ac:picMkLst>
        </pc:picChg>
      </pc:sldChg>
      <pc:sldChg chg="modSp add setBg modNotesTx">
        <pc:chgData name="Genechten,Luke L.A.R. van" userId="e8bcd3b1-c659-4d1d-aaba-bec6abb8cd91" providerId="ADAL" clId="{23FA372F-E846-484E-A002-4C9B8F729CC5}" dt="2022-09-29T08:21:31.387" v="1134" actId="20577"/>
        <pc:sldMkLst>
          <pc:docMk/>
          <pc:sldMk cId="4126183226" sldId="286"/>
        </pc:sldMkLst>
        <pc:picChg chg="mod">
          <ac:chgData name="Genechten,Luke L.A.R. van" userId="e8bcd3b1-c659-4d1d-aaba-bec6abb8cd91" providerId="ADAL" clId="{23FA372F-E846-484E-A002-4C9B8F729CC5}" dt="2022-09-29T07:45:32.159" v="275" actId="14826"/>
          <ac:picMkLst>
            <pc:docMk/>
            <pc:sldMk cId="4126183226" sldId="286"/>
            <ac:picMk id="4" creationId="{A8E74D03-F68D-6A22-C4B2-616A0598DDA1}"/>
          </ac:picMkLst>
        </pc:picChg>
        <pc:picChg chg="mod">
          <ac:chgData name="Genechten,Luke L.A.R. van" userId="e8bcd3b1-c659-4d1d-aaba-bec6abb8cd91" providerId="ADAL" clId="{23FA372F-E846-484E-A002-4C9B8F729CC5}" dt="2022-09-29T07:45:25.867" v="274" actId="14826"/>
          <ac:picMkLst>
            <pc:docMk/>
            <pc:sldMk cId="4126183226" sldId="286"/>
            <ac:picMk id="12" creationId="{23BA0CFC-C9B1-6426-78FA-8E5DF9B94CD3}"/>
          </ac:picMkLst>
        </pc:picChg>
      </pc:sldChg>
      <pc:sldChg chg="modSp mod">
        <pc:chgData name="Genechten,Luke L.A.R. van" userId="e8bcd3b1-c659-4d1d-aaba-bec6abb8cd91" providerId="ADAL" clId="{23FA372F-E846-484E-A002-4C9B8F729CC5}" dt="2022-09-29T08:15:44.431" v="916" actId="114"/>
        <pc:sldMkLst>
          <pc:docMk/>
          <pc:sldMk cId="2240459174" sldId="287"/>
        </pc:sldMkLst>
        <pc:spChg chg="mod">
          <ac:chgData name="Genechten,Luke L.A.R. van" userId="e8bcd3b1-c659-4d1d-aaba-bec6abb8cd91" providerId="ADAL" clId="{23FA372F-E846-484E-A002-4C9B8F729CC5}" dt="2022-09-29T08:15:44.431" v="916" actId="114"/>
          <ac:spMkLst>
            <pc:docMk/>
            <pc:sldMk cId="2240459174" sldId="287"/>
            <ac:spMk id="3" creationId="{8E94906D-25A6-E15A-DD8F-C4BF1D859830}"/>
          </ac:spMkLst>
        </pc:spChg>
      </pc:sldChg>
      <pc:sldChg chg="addSp delSp modSp mod">
        <pc:chgData name="Genechten,Luke L.A.R. van" userId="e8bcd3b1-c659-4d1d-aaba-bec6abb8cd91" providerId="ADAL" clId="{23FA372F-E846-484E-A002-4C9B8F729CC5}" dt="2022-10-04T07:20:29.313" v="1705" actId="14100"/>
        <pc:sldMkLst>
          <pc:docMk/>
          <pc:sldMk cId="3799196422" sldId="289"/>
        </pc:sldMkLst>
        <pc:spChg chg="mod">
          <ac:chgData name="Genechten,Luke L.A.R. van" userId="e8bcd3b1-c659-4d1d-aaba-bec6abb8cd91" providerId="ADAL" clId="{23FA372F-E846-484E-A002-4C9B8F729CC5}" dt="2022-10-04T07:20:29.313" v="1705" actId="14100"/>
          <ac:spMkLst>
            <pc:docMk/>
            <pc:sldMk cId="3799196422" sldId="289"/>
            <ac:spMk id="7" creationId="{0995398E-230A-8E99-A876-A5D142648590}"/>
          </ac:spMkLst>
        </pc:spChg>
        <pc:picChg chg="add del mod modCrop">
          <ac:chgData name="Genechten,Luke L.A.R. van" userId="e8bcd3b1-c659-4d1d-aaba-bec6abb8cd91" providerId="ADAL" clId="{23FA372F-E846-484E-A002-4C9B8F729CC5}" dt="2022-09-29T09:30:01.432" v="1547" actId="478"/>
          <ac:picMkLst>
            <pc:docMk/>
            <pc:sldMk cId="3799196422" sldId="289"/>
            <ac:picMk id="4" creationId="{3CED33EB-FE61-E209-ED63-07C124F51208}"/>
          </ac:picMkLst>
        </pc:picChg>
        <pc:picChg chg="mod">
          <ac:chgData name="Genechten,Luke L.A.R. van" userId="e8bcd3b1-c659-4d1d-aaba-bec6abb8cd91" providerId="ADAL" clId="{23FA372F-E846-484E-A002-4C9B8F729CC5}" dt="2022-09-29T09:30:05.525" v="1548" actId="1076"/>
          <ac:picMkLst>
            <pc:docMk/>
            <pc:sldMk cId="3799196422" sldId="289"/>
            <ac:picMk id="1028" creationId="{804F5A08-9EF8-1B84-5121-444574EEDFD9}"/>
          </ac:picMkLst>
        </pc:picChg>
      </pc:sldChg>
      <pc:sldChg chg="addSp modSp mod ord">
        <pc:chgData name="Genechten,Luke L.A.R. van" userId="e8bcd3b1-c659-4d1d-aaba-bec6abb8cd91" providerId="ADAL" clId="{23FA372F-E846-484E-A002-4C9B8F729CC5}" dt="2022-10-04T08:55:57.960" v="1713"/>
        <pc:sldMkLst>
          <pc:docMk/>
          <pc:sldMk cId="2987155551" sldId="290"/>
        </pc:sldMkLst>
        <pc:spChg chg="mod">
          <ac:chgData name="Genechten,Luke L.A.R. van" userId="e8bcd3b1-c659-4d1d-aaba-bec6abb8cd91" providerId="ADAL" clId="{23FA372F-E846-484E-A002-4C9B8F729CC5}" dt="2022-09-29T08:58:57.264" v="1544" actId="20577"/>
          <ac:spMkLst>
            <pc:docMk/>
            <pc:sldMk cId="2987155551" sldId="290"/>
            <ac:spMk id="7" creationId="{0995398E-230A-8E99-A876-A5D142648590}"/>
          </ac:spMkLst>
        </pc:spChg>
        <pc:picChg chg="add mod">
          <ac:chgData name="Genechten,Luke L.A.R. van" userId="e8bcd3b1-c659-4d1d-aaba-bec6abb8cd91" providerId="ADAL" clId="{23FA372F-E846-484E-A002-4C9B8F729CC5}" dt="2022-09-29T08:52:06.936" v="1522" actId="962"/>
          <ac:picMkLst>
            <pc:docMk/>
            <pc:sldMk cId="2987155551" sldId="290"/>
            <ac:picMk id="5" creationId="{C487D891-EA0A-72A2-92F5-184E0FFEBE9D}"/>
          </ac:picMkLst>
        </pc:picChg>
      </pc:sldChg>
      <pc:sldChg chg="addSp modSp mod">
        <pc:chgData name="Genechten,Luke L.A.R. van" userId="e8bcd3b1-c659-4d1d-aaba-bec6abb8cd91" providerId="ADAL" clId="{23FA372F-E846-484E-A002-4C9B8F729CC5}" dt="2022-09-29T08:54:11.044" v="1525" actId="27614"/>
        <pc:sldMkLst>
          <pc:docMk/>
          <pc:sldMk cId="2540706287" sldId="291"/>
        </pc:sldMkLst>
        <pc:picChg chg="add mod">
          <ac:chgData name="Genechten,Luke L.A.R. van" userId="e8bcd3b1-c659-4d1d-aaba-bec6abb8cd91" providerId="ADAL" clId="{23FA372F-E846-484E-A002-4C9B8F729CC5}" dt="2022-09-29T08:54:11.044" v="1525" actId="27614"/>
          <ac:picMkLst>
            <pc:docMk/>
            <pc:sldMk cId="2540706287" sldId="291"/>
            <ac:picMk id="5" creationId="{77D50ADA-026D-B2E0-05B6-BEEF06A5338E}"/>
          </ac:picMkLst>
        </pc:picChg>
      </pc:sldChg>
      <pc:sldMasterChg chg="setBg modSldLayout">
        <pc:chgData name="Genechten,Luke L.A.R. van" userId="e8bcd3b1-c659-4d1d-aaba-bec6abb8cd91" providerId="ADAL" clId="{23FA372F-E846-484E-A002-4C9B8F729CC5}" dt="2022-09-29T07:53:01.270" v="295"/>
        <pc:sldMasterMkLst>
          <pc:docMk/>
          <pc:sldMasterMk cId="2937893592" sldId="2147484501"/>
        </pc:sldMasterMkLst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943508421" sldId="214748450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835458036" sldId="2147484503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1476749" sldId="2147484504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22155291" sldId="2147484505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44725932" sldId="2147484506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9779867" sldId="2147484507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25366196" sldId="2147484508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59063192" sldId="2147484509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453533282" sldId="2147484510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750586075" sldId="2147484511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23134976" sldId="214748451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222480245" sldId="2147484513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967080890" sldId="2147484514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777954122" sldId="2147484515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4187982199" sldId="2147484516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601316012" sldId="2147484517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723914272" sldId="2147484518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232522742" sldId="2147484519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108071630" sldId="2147484520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75451925" sldId="2147484521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687491222" sldId="214748452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222617379" sldId="2147484523"/>
          </pc:sldLayoutMkLst>
        </pc:sldLayoutChg>
      </pc:sldMasterChg>
    </pc:docChg>
  </pc:docChgLst>
  <pc:docChgLst>
    <pc:chgData name="Genechten,Luke L.A.R. van" userId="S::403756@student.fontys.nl::e8bcd3b1-c659-4d1d-aaba-bec6abb8cd91" providerId="AD" clId="Web-{3431717B-DDA2-4FCD-A150-589095E53EAF}"/>
    <pc:docChg chg="modSld">
      <pc:chgData name="Genechten,Luke L.A.R. van" userId="S::403756@student.fontys.nl::e8bcd3b1-c659-4d1d-aaba-bec6abb8cd91" providerId="AD" clId="Web-{3431717B-DDA2-4FCD-A150-589095E53EAF}" dt="2022-09-27T07:52:57.833" v="28" actId="1076"/>
      <pc:docMkLst>
        <pc:docMk/>
      </pc:docMkLst>
      <pc:sldChg chg="modSp">
        <pc:chgData name="Genechten,Luke L.A.R. van" userId="S::403756@student.fontys.nl::e8bcd3b1-c659-4d1d-aaba-bec6abb8cd91" providerId="AD" clId="Web-{3431717B-DDA2-4FCD-A150-589095E53EAF}" dt="2022-09-27T07:52:57.833" v="28" actId="1076"/>
        <pc:sldMkLst>
          <pc:docMk/>
          <pc:sldMk cId="3581985433" sldId="275"/>
        </pc:sldMkLst>
        <pc:spChg chg="mod">
          <ac:chgData name="Genechten,Luke L.A.R. van" userId="S::403756@student.fontys.nl::e8bcd3b1-c659-4d1d-aaba-bec6abb8cd91" providerId="AD" clId="Web-{3431717B-DDA2-4FCD-A150-589095E53EAF}" dt="2022-09-27T07:52:50.255" v="27" actId="1076"/>
          <ac:spMkLst>
            <pc:docMk/>
            <pc:sldMk cId="3581985433" sldId="275"/>
            <ac:spMk id="2" creationId="{67836A9A-11CA-D346-8E4D-2CDBD901DC95}"/>
          </ac:spMkLst>
        </pc:spChg>
        <pc:picChg chg="mod">
          <ac:chgData name="Genechten,Luke L.A.R. van" userId="S::403756@student.fontys.nl::e8bcd3b1-c659-4d1d-aaba-bec6abb8cd91" providerId="AD" clId="Web-{3431717B-DDA2-4FCD-A150-589095E53EAF}" dt="2022-09-27T07:52:57.833" v="28" actId="1076"/>
          <ac:picMkLst>
            <pc:docMk/>
            <pc:sldMk cId="3581985433" sldId="275"/>
            <ac:picMk id="9" creationId="{C4E78E7B-3220-46C2-D1C9-A8540F0A018A}"/>
          </ac:picMkLst>
        </pc:picChg>
      </pc:sldChg>
    </pc:docChg>
  </pc:docChgLst>
  <pc:docChgLst>
    <pc:chgData name="Pronckutė,Edita E." userId="6e2defb9-af53-460d-90d1-fb3ddf937ea0" providerId="ADAL" clId="{00683D0E-45D1-4148-A9E3-9E8601866D93}"/>
    <pc:docChg chg="undo custSel addSld delSld modSld sldOrd modMainMaster">
      <pc:chgData name="Pronckutė,Edita E." userId="6e2defb9-af53-460d-90d1-fb3ddf937ea0" providerId="ADAL" clId="{00683D0E-45D1-4148-A9E3-9E8601866D93}" dt="2022-09-27T07:54:10.053" v="507" actId="20577"/>
      <pc:docMkLst>
        <pc:docMk/>
      </pc:docMkLst>
      <pc:sldChg chg="setBg">
        <pc:chgData name="Pronckutė,Edita E." userId="6e2defb9-af53-460d-90d1-fb3ddf937ea0" providerId="ADAL" clId="{00683D0E-45D1-4148-A9E3-9E8601866D93}" dt="2022-09-27T07:48:10.041" v="345"/>
        <pc:sldMkLst>
          <pc:docMk/>
          <pc:sldMk cId="1193886898" sldId="256"/>
        </pc:sldMkLst>
      </pc:sldChg>
      <pc:sldChg chg="delSp modSp mod">
        <pc:chgData name="Pronckutė,Edita E." userId="6e2defb9-af53-460d-90d1-fb3ddf937ea0" providerId="ADAL" clId="{00683D0E-45D1-4148-A9E3-9E8601866D93}" dt="2022-09-27T07:53:38.575" v="482" actId="27636"/>
        <pc:sldMkLst>
          <pc:docMk/>
          <pc:sldMk cId="298975433" sldId="263"/>
        </pc:sldMkLst>
        <pc:spChg chg="mod">
          <ac:chgData name="Pronckutė,Edita E." userId="6e2defb9-af53-460d-90d1-fb3ddf937ea0" providerId="ADAL" clId="{00683D0E-45D1-4148-A9E3-9E8601866D93}" dt="2022-09-27T07:53:38.575" v="482" actId="27636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Pronckutė,Edita E." userId="6e2defb9-af53-460d-90d1-fb3ddf937ea0" providerId="ADAL" clId="{00683D0E-45D1-4148-A9E3-9E8601866D93}" dt="2022-09-27T07:47:20.067" v="310" actId="6549"/>
          <ac:spMkLst>
            <pc:docMk/>
            <pc:sldMk cId="298975433" sldId="263"/>
            <ac:spMk id="4" creationId="{C1891695-E7DA-48AF-9EEB-86DA1F9BF74F}"/>
          </ac:spMkLst>
        </pc:spChg>
        <pc:picChg chg="del">
          <ac:chgData name="Pronckutė,Edita E." userId="6e2defb9-af53-460d-90d1-fb3ddf937ea0" providerId="ADAL" clId="{00683D0E-45D1-4148-A9E3-9E8601866D93}" dt="2022-09-27T07:47:17.956" v="308" actId="478"/>
          <ac:picMkLst>
            <pc:docMk/>
            <pc:sldMk cId="298975433" sldId="263"/>
            <ac:picMk id="11" creationId="{7C16D0E7-BD1C-B627-6246-56AA17668BF4}"/>
          </ac:picMkLst>
        </pc:picChg>
        <pc:picChg chg="del">
          <ac:chgData name="Pronckutė,Edita E." userId="6e2defb9-af53-460d-90d1-fb3ddf937ea0" providerId="ADAL" clId="{00683D0E-45D1-4148-A9E3-9E8601866D93}" dt="2022-09-27T07:47:17.487" v="307" actId="478"/>
          <ac:picMkLst>
            <pc:docMk/>
            <pc:sldMk cId="298975433" sldId="263"/>
            <ac:picMk id="12" creationId="{DED7D1C9-8C72-642E-4D7A-0DB6739C46C9}"/>
          </ac:picMkLst>
        </pc:picChg>
      </pc:sldChg>
      <pc:sldChg chg="del">
        <pc:chgData name="Pronckutė,Edita E." userId="6e2defb9-af53-460d-90d1-fb3ddf937ea0" providerId="ADAL" clId="{00683D0E-45D1-4148-A9E3-9E8601866D93}" dt="2022-09-27T07:48:24.095" v="346" actId="47"/>
        <pc:sldMkLst>
          <pc:docMk/>
          <pc:sldMk cId="2523778671" sldId="264"/>
        </pc:sldMkLst>
      </pc:sldChg>
      <pc:sldChg chg="del">
        <pc:chgData name="Pronckutė,Edita E." userId="6e2defb9-af53-460d-90d1-fb3ddf937ea0" providerId="ADAL" clId="{00683D0E-45D1-4148-A9E3-9E8601866D93}" dt="2022-09-27T07:48:25.793" v="348" actId="47"/>
        <pc:sldMkLst>
          <pc:docMk/>
          <pc:sldMk cId="4089439919" sldId="266"/>
        </pc:sldMkLst>
      </pc:sldChg>
      <pc:sldChg chg="del">
        <pc:chgData name="Pronckutė,Edita E." userId="6e2defb9-af53-460d-90d1-fb3ddf937ea0" providerId="ADAL" clId="{00683D0E-45D1-4148-A9E3-9E8601866D93}" dt="2022-09-27T07:48:25.024" v="347" actId="47"/>
        <pc:sldMkLst>
          <pc:docMk/>
          <pc:sldMk cId="51542055" sldId="267"/>
        </pc:sldMkLst>
      </pc:sldChg>
      <pc:sldChg chg="setBg">
        <pc:chgData name="Pronckutė,Edita E." userId="6e2defb9-af53-460d-90d1-fb3ddf937ea0" providerId="ADAL" clId="{00683D0E-45D1-4148-A9E3-9E8601866D93}" dt="2022-09-27T07:48:10.041" v="345"/>
        <pc:sldMkLst>
          <pc:docMk/>
          <pc:sldMk cId="2487796775" sldId="268"/>
        </pc:sldMkLst>
      </pc:sldChg>
      <pc:sldChg chg="delSp modSp mod setBg">
        <pc:chgData name="Pronckutė,Edita E." userId="6e2defb9-af53-460d-90d1-fb3ddf937ea0" providerId="ADAL" clId="{00683D0E-45D1-4148-A9E3-9E8601866D93}" dt="2022-09-27T07:48:10.041" v="345"/>
        <pc:sldMkLst>
          <pc:docMk/>
          <pc:sldMk cId="4047578567" sldId="270"/>
        </pc:sldMkLst>
        <pc:spChg chg="mod">
          <ac:chgData name="Pronckutė,Edita E." userId="6e2defb9-af53-460d-90d1-fb3ddf937ea0" providerId="ADAL" clId="{00683D0E-45D1-4148-A9E3-9E8601866D93}" dt="2022-09-27T07:46:33.519" v="298" actId="20577"/>
          <ac:spMkLst>
            <pc:docMk/>
            <pc:sldMk cId="4047578567" sldId="270"/>
            <ac:spMk id="8" creationId="{04C65D5F-48C7-051B-585E-21AD66D56715}"/>
          </ac:spMkLst>
        </pc:spChg>
        <pc:picChg chg="del mod">
          <ac:chgData name="Pronckutė,Edita E." userId="6e2defb9-af53-460d-90d1-fb3ddf937ea0" providerId="ADAL" clId="{00683D0E-45D1-4148-A9E3-9E8601866D93}" dt="2022-09-27T07:47:08.621" v="300" actId="478"/>
          <ac:picMkLst>
            <pc:docMk/>
            <pc:sldMk cId="4047578567" sldId="270"/>
            <ac:picMk id="4" creationId="{3705A1BA-2CB2-0B86-4868-B6C54EBB7E8C}"/>
          </ac:picMkLst>
        </pc:picChg>
        <pc:picChg chg="del">
          <ac:chgData name="Pronckutė,Edita E." userId="6e2defb9-af53-460d-90d1-fb3ddf937ea0" providerId="ADAL" clId="{00683D0E-45D1-4148-A9E3-9E8601866D93}" dt="2022-09-27T07:47:09.575" v="301" actId="478"/>
          <ac:picMkLst>
            <pc:docMk/>
            <pc:sldMk cId="4047578567" sldId="270"/>
            <ac:picMk id="9" creationId="{96E16812-D87A-8304-BAC4-364BD8C0F1E3}"/>
          </ac:picMkLst>
        </pc:picChg>
      </pc:sldChg>
      <pc:sldChg chg="delSp del mod ord">
        <pc:chgData name="Pronckutė,Edita E." userId="6e2defb9-af53-460d-90d1-fb3ddf937ea0" providerId="ADAL" clId="{00683D0E-45D1-4148-A9E3-9E8601866D93}" dt="2022-09-27T07:47:15.611" v="306" actId="47"/>
        <pc:sldMkLst>
          <pc:docMk/>
          <pc:sldMk cId="3291088795" sldId="274"/>
        </pc:sldMkLst>
        <pc:picChg chg="del">
          <ac:chgData name="Pronckutė,Edita E." userId="6e2defb9-af53-460d-90d1-fb3ddf937ea0" providerId="ADAL" clId="{00683D0E-45D1-4148-A9E3-9E8601866D93}" dt="2022-09-27T07:47:13.423" v="305" actId="478"/>
          <ac:picMkLst>
            <pc:docMk/>
            <pc:sldMk cId="3291088795" sldId="274"/>
            <ac:picMk id="7" creationId="{30E2E31A-24DA-A469-129D-FB6C625115DB}"/>
          </ac:picMkLst>
        </pc:picChg>
        <pc:picChg chg="del">
          <ac:chgData name="Pronckutė,Edita E." userId="6e2defb9-af53-460d-90d1-fb3ddf937ea0" providerId="ADAL" clId="{00683D0E-45D1-4148-A9E3-9E8601866D93}" dt="2022-09-27T07:47:12.370" v="304" actId="478"/>
          <ac:picMkLst>
            <pc:docMk/>
            <pc:sldMk cId="3291088795" sldId="274"/>
            <ac:picMk id="1026" creationId="{B571D734-8BA6-A9FA-48B1-0B3B02EE3474}"/>
          </ac:picMkLst>
        </pc:picChg>
      </pc:sldChg>
      <pc:sldChg chg="delSp mod ord">
        <pc:chgData name="Pronckutė,Edita E." userId="6e2defb9-af53-460d-90d1-fb3ddf937ea0" providerId="ADAL" clId="{00683D0E-45D1-4148-A9E3-9E8601866D93}" dt="2022-09-27T07:50:22.874" v="396"/>
        <pc:sldMkLst>
          <pc:docMk/>
          <pc:sldMk cId="3581985433" sldId="275"/>
        </pc:sldMkLst>
        <pc:picChg chg="del">
          <ac:chgData name="Pronckutė,Edita E." userId="6e2defb9-af53-460d-90d1-fb3ddf937ea0" providerId="ADAL" clId="{00683D0E-45D1-4148-A9E3-9E8601866D93}" dt="2022-09-27T07:48:33.046" v="349" actId="478"/>
          <ac:picMkLst>
            <pc:docMk/>
            <pc:sldMk cId="3581985433" sldId="275"/>
            <ac:picMk id="4" creationId="{58E1789E-A3E9-84F1-C556-6E3FBCF7069C}"/>
          </ac:picMkLst>
        </pc:picChg>
      </pc:sldChg>
      <pc:sldChg chg="delSp modSp mod setBg">
        <pc:chgData name="Pronckutė,Edita E." userId="6e2defb9-af53-460d-90d1-fb3ddf937ea0" providerId="ADAL" clId="{00683D0E-45D1-4148-A9E3-9E8601866D93}" dt="2022-09-27T07:53:38.591" v="484" actId="27636"/>
        <pc:sldMkLst>
          <pc:docMk/>
          <pc:sldMk cId="3462971580" sldId="279"/>
        </pc:sldMkLst>
        <pc:spChg chg="mod">
          <ac:chgData name="Pronckutė,Edita E." userId="6e2defb9-af53-460d-90d1-fb3ddf937ea0" providerId="ADAL" clId="{00683D0E-45D1-4148-A9E3-9E8601866D93}" dt="2022-09-27T07:53:38.591" v="484" actId="27636"/>
          <ac:spMkLst>
            <pc:docMk/>
            <pc:sldMk cId="3462971580" sldId="279"/>
            <ac:spMk id="7" creationId="{0995398E-230A-8E99-A876-A5D142648590}"/>
          </ac:spMkLst>
        </pc:spChg>
        <pc:spChg chg="mod">
          <ac:chgData name="Pronckutė,Edita E." userId="6e2defb9-af53-460d-90d1-fb3ddf937ea0" providerId="ADAL" clId="{00683D0E-45D1-4148-A9E3-9E8601866D93}" dt="2022-09-27T07:49:20.934" v="362" actId="6549"/>
          <ac:spMkLst>
            <pc:docMk/>
            <pc:sldMk cId="3462971580" sldId="279"/>
            <ac:spMk id="8" creationId="{04C65D5F-48C7-051B-585E-21AD66D56715}"/>
          </ac:spMkLst>
        </pc:spChg>
        <pc:picChg chg="del">
          <ac:chgData name="Pronckutė,Edita E." userId="6e2defb9-af53-460d-90d1-fb3ddf937ea0" providerId="ADAL" clId="{00683D0E-45D1-4148-A9E3-9E8601866D93}" dt="2022-09-27T07:49:15.963" v="360" actId="478"/>
          <ac:picMkLst>
            <pc:docMk/>
            <pc:sldMk cId="3462971580" sldId="279"/>
            <ac:picMk id="2" creationId="{60F9EB90-7B07-45B5-CA54-BBE8CDC71F8C}"/>
          </ac:picMkLst>
        </pc:picChg>
        <pc:picChg chg="del">
          <ac:chgData name="Pronckutė,Edita E." userId="6e2defb9-af53-460d-90d1-fb3ddf937ea0" providerId="ADAL" clId="{00683D0E-45D1-4148-A9E3-9E8601866D93}" dt="2022-09-27T07:49:16.479" v="361" actId="478"/>
          <ac:picMkLst>
            <pc:docMk/>
            <pc:sldMk cId="3462971580" sldId="279"/>
            <ac:picMk id="10" creationId="{A109A22C-195E-AD46-E4DA-A6C32A8F27A8}"/>
          </ac:picMkLst>
        </pc:picChg>
        <pc:picChg chg="mod">
          <ac:chgData name="Pronckutė,Edita E." userId="6e2defb9-af53-460d-90d1-fb3ddf937ea0" providerId="ADAL" clId="{00683D0E-45D1-4148-A9E3-9E8601866D93}" dt="2022-09-27T07:50:59.821" v="437" actId="1076"/>
          <ac:picMkLst>
            <pc:docMk/>
            <pc:sldMk cId="3462971580" sldId="279"/>
            <ac:picMk id="19" creationId="{0B206866-89BD-09F7-9C8A-8AE201145CD0}"/>
          </ac:picMkLst>
        </pc:picChg>
      </pc:sldChg>
      <pc:sldChg chg="addSp delSp modSp mod setBg modCm">
        <pc:chgData name="Pronckutė,Edita E." userId="6e2defb9-af53-460d-90d1-fb3ddf937ea0" providerId="ADAL" clId="{00683D0E-45D1-4148-A9E3-9E8601866D93}" dt="2022-09-27T07:53:38.591" v="483" actId="27636"/>
        <pc:sldMkLst>
          <pc:docMk/>
          <pc:sldMk cId="3488027588" sldId="280"/>
        </pc:sldMkLst>
        <pc:spChg chg="mod">
          <ac:chgData name="Pronckutė,Edita E." userId="6e2defb9-af53-460d-90d1-fb3ddf937ea0" providerId="ADAL" clId="{00683D0E-45D1-4148-A9E3-9E8601866D93}" dt="2022-09-27T07:49:23.498" v="363" actId="6549"/>
          <ac:spMkLst>
            <pc:docMk/>
            <pc:sldMk cId="3488027588" sldId="280"/>
            <ac:spMk id="5" creationId="{A810E54B-35B1-3B8F-5EF4-AE81FB3226A8}"/>
          </ac:spMkLst>
        </pc:spChg>
        <pc:spChg chg="mod">
          <ac:chgData name="Pronckutė,Edita E." userId="6e2defb9-af53-460d-90d1-fb3ddf937ea0" providerId="ADAL" clId="{00683D0E-45D1-4148-A9E3-9E8601866D93}" dt="2022-09-27T07:53:38.591" v="483" actId="27636"/>
          <ac:spMkLst>
            <pc:docMk/>
            <pc:sldMk cId="3488027588" sldId="280"/>
            <ac:spMk id="7" creationId="{0995398E-230A-8E99-A876-A5D142648590}"/>
          </ac:spMkLst>
        </pc:spChg>
        <pc:picChg chg="add del">
          <ac:chgData name="Pronckutė,Edita E." userId="6e2defb9-af53-460d-90d1-fb3ddf937ea0" providerId="ADAL" clId="{00683D0E-45D1-4148-A9E3-9E8601866D93}" dt="2022-09-27T07:49:13.969" v="358" actId="478"/>
          <ac:picMkLst>
            <pc:docMk/>
            <pc:sldMk cId="3488027588" sldId="280"/>
            <ac:picMk id="2" creationId="{BC1C356F-DD65-88D6-6524-BB067A090831}"/>
          </ac:picMkLst>
        </pc:picChg>
        <pc:picChg chg="add del">
          <ac:chgData name="Pronckutė,Edita E." userId="6e2defb9-af53-460d-90d1-fb3ddf937ea0" providerId="ADAL" clId="{00683D0E-45D1-4148-A9E3-9E8601866D93}" dt="2022-09-27T07:49:13.468" v="357" actId="478"/>
          <ac:picMkLst>
            <pc:docMk/>
            <pc:sldMk cId="3488027588" sldId="280"/>
            <ac:picMk id="4" creationId="{4928787D-AC3B-317F-AD8B-412FEA8D5B45}"/>
          </ac:picMkLst>
        </pc:picChg>
      </pc:sldChg>
      <pc:sldChg chg="addSp modSp add mod">
        <pc:chgData name="Pronckutė,Edita E." userId="6e2defb9-af53-460d-90d1-fb3ddf937ea0" providerId="ADAL" clId="{00683D0E-45D1-4148-A9E3-9E8601866D93}" dt="2022-09-27T07:53:44.101" v="486" actId="1076"/>
        <pc:sldMkLst>
          <pc:docMk/>
          <pc:sldMk cId="3031232906" sldId="281"/>
        </pc:sldMkLst>
        <pc:spChg chg="add mod">
          <ac:chgData name="Pronckutė,Edita E." userId="6e2defb9-af53-460d-90d1-fb3ddf937ea0" providerId="ADAL" clId="{00683D0E-45D1-4148-A9E3-9E8601866D93}" dt="2022-09-27T07:53:44.101" v="486" actId="1076"/>
          <ac:spMkLst>
            <pc:docMk/>
            <pc:sldMk cId="3031232906" sldId="281"/>
            <ac:spMk id="2" creationId="{15ABF11E-18B3-C081-AD75-67BC0F3F031A}"/>
          </ac:spMkLst>
        </pc:spChg>
        <pc:spChg chg="mod">
          <ac:chgData name="Pronckutė,Edita E." userId="6e2defb9-af53-460d-90d1-fb3ddf937ea0" providerId="ADAL" clId="{00683D0E-45D1-4148-A9E3-9E8601866D93}" dt="2022-09-27T07:53:04.919" v="456" actId="20577"/>
          <ac:spMkLst>
            <pc:docMk/>
            <pc:sldMk cId="3031232906" sldId="281"/>
            <ac:spMk id="7" creationId="{0995398E-230A-8E99-A876-A5D142648590}"/>
          </ac:spMkLst>
        </pc:spChg>
      </pc:sldChg>
      <pc:sldChg chg="modSp add mod ord">
        <pc:chgData name="Pronckutė,Edita E." userId="6e2defb9-af53-460d-90d1-fb3ddf937ea0" providerId="ADAL" clId="{00683D0E-45D1-4148-A9E3-9E8601866D93}" dt="2022-09-27T07:54:10.053" v="507" actId="20577"/>
        <pc:sldMkLst>
          <pc:docMk/>
          <pc:sldMk cId="2347263942" sldId="282"/>
        </pc:sldMkLst>
        <pc:spChg chg="mod">
          <ac:chgData name="Pronckutė,Edita E." userId="6e2defb9-af53-460d-90d1-fb3ddf937ea0" providerId="ADAL" clId="{00683D0E-45D1-4148-A9E3-9E8601866D93}" dt="2022-09-27T07:54:10.053" v="507" actId="20577"/>
          <ac:spMkLst>
            <pc:docMk/>
            <pc:sldMk cId="2347263942" sldId="282"/>
            <ac:spMk id="2" creationId="{58A97F4D-F280-472F-9307-25B3E6BD88B5}"/>
          </ac:spMkLst>
        </pc:spChg>
      </pc:sldChg>
      <pc:sldMasterChg chg="modSldLayout">
        <pc:chgData name="Pronckutė,Edita E." userId="6e2defb9-af53-460d-90d1-fb3ddf937ea0" providerId="ADAL" clId="{00683D0E-45D1-4148-A9E3-9E8601866D93}" dt="2022-09-27T07:48:10.041" v="345"/>
        <pc:sldMasterMkLst>
          <pc:docMk/>
          <pc:sldMasterMk cId="3776093967" sldId="2147484478"/>
        </pc:sldMasterMkLst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82742633" sldId="2147484479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708453484" sldId="2147484481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232522742" sldId="2147484492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002053122" sldId="2147484496"/>
          </pc:sldLayoutMkLst>
        </pc:sldLayoutChg>
      </pc:sldMasterChg>
    </pc:docChg>
  </pc:docChgLst>
  <pc:docChgLst>
    <pc:chgData name="Duijzings,Femke F.M.J." userId="S::438262@student.fontys.nl::eb761d8e-0efb-4f4f-a1d2-40673bd8a4a2" providerId="AD" clId="Web-{1BD071DD-C771-4D4B-81A6-9679B9DE5464}"/>
    <pc:docChg chg="modSld">
      <pc:chgData name="Duijzings,Femke F.M.J." userId="S::438262@student.fontys.nl::eb761d8e-0efb-4f4f-a1d2-40673bd8a4a2" providerId="AD" clId="Web-{1BD071DD-C771-4D4B-81A6-9679B9DE5464}" dt="2022-10-04T08:56:16.984" v="16" actId="20577"/>
      <pc:docMkLst>
        <pc:docMk/>
      </pc:docMkLst>
      <pc:sldChg chg="modSp">
        <pc:chgData name="Duijzings,Femke F.M.J." userId="S::438262@student.fontys.nl::eb761d8e-0efb-4f4f-a1d2-40673bd8a4a2" providerId="AD" clId="Web-{1BD071DD-C771-4D4B-81A6-9679B9DE5464}" dt="2022-10-04T08:56:16.984" v="16" actId="20577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1BD071DD-C771-4D4B-81A6-9679B9DE5464}" dt="2022-10-04T08:56:16.984" v="16" actId="20577"/>
          <ac:spMkLst>
            <pc:docMk/>
            <pc:sldMk cId="4047578567" sldId="270"/>
            <ac:spMk id="8" creationId="{04C65D5F-48C7-051B-585E-21AD66D56715}"/>
          </ac:spMkLst>
        </pc:spChg>
      </pc:sldChg>
    </pc:docChg>
  </pc:docChgLst>
  <pc:docChgLst>
    <pc:chgData name="Genechten,Luke L.A.R. van" userId="S::403756@student.fontys.nl::e8bcd3b1-c659-4d1d-aaba-bec6abb8cd91" providerId="AD" clId="Web-{9B8938E5-1FAC-4764-BA3A-9C7CAD35A350}"/>
    <pc:docChg chg="modSld">
      <pc:chgData name="Genechten,Luke L.A.R. van" userId="S::403756@student.fontys.nl::e8bcd3b1-c659-4d1d-aaba-bec6abb8cd91" providerId="AD" clId="Web-{9B8938E5-1FAC-4764-BA3A-9C7CAD35A350}" dt="2022-09-27T07:54:05.458" v="2" actId="1076"/>
      <pc:docMkLst>
        <pc:docMk/>
      </pc:docMkLst>
      <pc:sldChg chg="modSp">
        <pc:chgData name="Genechten,Luke L.A.R. van" userId="S::403756@student.fontys.nl::e8bcd3b1-c659-4d1d-aaba-bec6abb8cd91" providerId="AD" clId="Web-{9B8938E5-1FAC-4764-BA3A-9C7CAD35A350}" dt="2022-09-27T07:54:05.458" v="2" actId="1076"/>
        <pc:sldMkLst>
          <pc:docMk/>
          <pc:sldMk cId="3581985433" sldId="275"/>
        </pc:sldMkLst>
        <pc:grpChg chg="mod">
          <ac:chgData name="Genechten,Luke L.A.R. van" userId="S::403756@student.fontys.nl::e8bcd3b1-c659-4d1d-aaba-bec6abb8cd91" providerId="AD" clId="Web-{9B8938E5-1FAC-4764-BA3A-9C7CAD35A350}" dt="2022-09-27T07:54:05.458" v="2" actId="1076"/>
          <ac:grpSpMkLst>
            <pc:docMk/>
            <pc:sldMk cId="3581985433" sldId="275"/>
            <ac:grpSpMk id="6" creationId="{5B84ED43-ABD2-B4CB-1A62-D583EF93DB38}"/>
          </ac:grpSpMkLst>
        </pc:grpChg>
        <pc:picChg chg="mod">
          <ac:chgData name="Genechten,Luke L.A.R. van" userId="S::403756@student.fontys.nl::e8bcd3b1-c659-4d1d-aaba-bec6abb8cd91" providerId="AD" clId="Web-{9B8938E5-1FAC-4764-BA3A-9C7CAD35A350}" dt="2022-09-27T07:54:04.176" v="1" actId="1076"/>
          <ac:picMkLst>
            <pc:docMk/>
            <pc:sldMk cId="3581985433" sldId="275"/>
            <ac:picMk id="9" creationId="{C4E78E7B-3220-46C2-D1C9-A8540F0A018A}"/>
          </ac:picMkLst>
        </pc:picChg>
      </pc:sldChg>
    </pc:docChg>
  </pc:docChgLst>
  <pc:docChgLst>
    <pc:chgData name="Huijbers,Jop J.J." userId="S::430817@student.fontys.nl::e68bb874-1dfb-4f04-8982-fc489761cb1f" providerId="AD" clId="Web-{5A813A15-F7D9-44A6-AF66-B7E06FEE41C9}"/>
    <pc:docChg chg="addSld delSld modSld sldOrd">
      <pc:chgData name="Huijbers,Jop J.J." userId="S::430817@student.fontys.nl::e68bb874-1dfb-4f04-8982-fc489761cb1f" providerId="AD" clId="Web-{5A813A15-F7D9-44A6-AF66-B7E06FEE41C9}" dt="2022-09-29T09:49:11.619" v="616" actId="20577"/>
      <pc:docMkLst>
        <pc:docMk/>
      </pc:docMkLst>
      <pc:sldChg chg="del">
        <pc:chgData name="Huijbers,Jop J.J." userId="S::430817@student.fontys.nl::e68bb874-1dfb-4f04-8982-fc489761cb1f" providerId="AD" clId="Web-{5A813A15-F7D9-44A6-AF66-B7E06FEE41C9}" dt="2022-09-29T09:34:19.570" v="614"/>
        <pc:sldMkLst>
          <pc:docMk/>
          <pc:sldMk cId="3581985433" sldId="275"/>
        </pc:sldMkLst>
      </pc:sldChg>
      <pc:sldChg chg="modSp">
        <pc:chgData name="Huijbers,Jop J.J." userId="S::430817@student.fontys.nl::e68bb874-1dfb-4f04-8982-fc489761cb1f" providerId="AD" clId="Web-{5A813A15-F7D9-44A6-AF66-B7E06FEE41C9}" dt="2022-09-29T08:57:45.440" v="257" actId="20577"/>
        <pc:sldMkLst>
          <pc:docMk/>
          <pc:sldMk cId="3031232906" sldId="281"/>
        </pc:sldMkLst>
        <pc:spChg chg="mod">
          <ac:chgData name="Huijbers,Jop J.J." userId="S::430817@student.fontys.nl::e68bb874-1dfb-4f04-8982-fc489761cb1f" providerId="AD" clId="Web-{5A813A15-F7D9-44A6-AF66-B7E06FEE41C9}" dt="2022-09-29T08:57:45.440" v="257" actId="20577"/>
          <ac:spMkLst>
            <pc:docMk/>
            <pc:sldMk cId="3031232906" sldId="281"/>
            <ac:spMk id="3" creationId="{54379ADD-DFFE-B97E-E532-6E9F23F0E726}"/>
          </ac:spMkLst>
        </pc:spChg>
      </pc:sldChg>
      <pc:sldChg chg="modSp">
        <pc:chgData name="Huijbers,Jop J.J." userId="S::430817@student.fontys.nl::e68bb874-1dfb-4f04-8982-fc489761cb1f" providerId="AD" clId="Web-{5A813A15-F7D9-44A6-AF66-B7E06FEE41C9}" dt="2022-09-29T09:49:11.619" v="616" actId="20577"/>
        <pc:sldMkLst>
          <pc:docMk/>
          <pc:sldMk cId="2347263942" sldId="282"/>
        </pc:sldMkLst>
        <pc:spChg chg="mod">
          <ac:chgData name="Huijbers,Jop J.J." userId="S::430817@student.fontys.nl::e68bb874-1dfb-4f04-8982-fc489761cb1f" providerId="AD" clId="Web-{5A813A15-F7D9-44A6-AF66-B7E06FEE41C9}" dt="2022-09-29T09:49:11.619" v="616" actId="20577"/>
          <ac:spMkLst>
            <pc:docMk/>
            <pc:sldMk cId="2347263942" sldId="282"/>
            <ac:spMk id="4" creationId="{C1891695-E7DA-48AF-9EEB-86DA1F9BF74F}"/>
          </ac:spMkLst>
        </pc:spChg>
      </pc:sldChg>
      <pc:sldChg chg="del">
        <pc:chgData name="Huijbers,Jop J.J." userId="S::430817@student.fontys.nl::e68bb874-1dfb-4f04-8982-fc489761cb1f" providerId="AD" clId="Web-{5A813A15-F7D9-44A6-AF66-B7E06FEE41C9}" dt="2022-09-29T08:55:35.276" v="222"/>
        <pc:sldMkLst>
          <pc:docMk/>
          <pc:sldMk cId="2240459174" sldId="287"/>
        </pc:sldMkLst>
      </pc:sldChg>
      <pc:sldChg chg="del ord">
        <pc:chgData name="Huijbers,Jop J.J." userId="S::430817@student.fontys.nl::e68bb874-1dfb-4f04-8982-fc489761cb1f" providerId="AD" clId="Web-{5A813A15-F7D9-44A6-AF66-B7E06FEE41C9}" dt="2022-09-29T08:57:53.190" v="258"/>
        <pc:sldMkLst>
          <pc:docMk/>
          <pc:sldMk cId="2053077581" sldId="288"/>
        </pc:sldMkLst>
      </pc:sldChg>
      <pc:sldChg chg="modSp modNotes">
        <pc:chgData name="Huijbers,Jop J.J." userId="S::430817@student.fontys.nl::e68bb874-1dfb-4f04-8982-fc489761cb1f" providerId="AD" clId="Web-{5A813A15-F7D9-44A6-AF66-B7E06FEE41C9}" dt="2022-09-29T09:31:45.611" v="613" actId="20577"/>
        <pc:sldMkLst>
          <pc:docMk/>
          <pc:sldMk cId="3799196422" sldId="289"/>
        </pc:sldMkLst>
        <pc:spChg chg="mod">
          <ac:chgData name="Huijbers,Jop J.J." userId="S::430817@student.fontys.nl::e68bb874-1dfb-4f04-8982-fc489761cb1f" providerId="AD" clId="Web-{5A813A15-F7D9-44A6-AF66-B7E06FEE41C9}" dt="2022-09-29T09:31:45.611" v="613" actId="20577"/>
          <ac:spMkLst>
            <pc:docMk/>
            <pc:sldMk cId="3799196422" sldId="289"/>
            <ac:spMk id="8" creationId="{04C65D5F-48C7-051B-585E-21AD66D56715}"/>
          </ac:spMkLst>
        </pc:spChg>
      </pc:sldChg>
      <pc:sldChg chg="addSp delSp modSp modNotes">
        <pc:chgData name="Huijbers,Jop J.J." userId="S::430817@student.fontys.nl::e68bb874-1dfb-4f04-8982-fc489761cb1f" providerId="AD" clId="Web-{5A813A15-F7D9-44A6-AF66-B7E06FEE41C9}" dt="2022-09-29T09:28:39.698" v="537" actId="20577"/>
        <pc:sldMkLst>
          <pc:docMk/>
          <pc:sldMk cId="2987155551" sldId="290"/>
        </pc:sldMkLst>
        <pc:spChg chg="del mod">
          <ac:chgData name="Huijbers,Jop J.J." userId="S::430817@student.fontys.nl::e68bb874-1dfb-4f04-8982-fc489761cb1f" providerId="AD" clId="Web-{5A813A15-F7D9-44A6-AF66-B7E06FEE41C9}" dt="2022-09-29T09:02:32.769" v="283"/>
          <ac:spMkLst>
            <pc:docMk/>
            <pc:sldMk cId="2987155551" sldId="290"/>
            <ac:spMk id="2" creationId="{15ABF11E-18B3-C081-AD75-67BC0F3F031A}"/>
          </ac:spMkLst>
        </pc:spChg>
        <pc:spChg chg="add mod">
          <ac:chgData name="Huijbers,Jop J.J." userId="S::430817@student.fontys.nl::e68bb874-1dfb-4f04-8982-fc489761cb1f" providerId="AD" clId="Web-{5A813A15-F7D9-44A6-AF66-B7E06FEE41C9}" dt="2022-09-29T09:28:39.698" v="537" actId="20577"/>
          <ac:spMkLst>
            <pc:docMk/>
            <pc:sldMk cId="2987155551" sldId="290"/>
            <ac:spMk id="6" creationId="{86A57CD9-AAC1-2B3A-A09E-90A26B235AD0}"/>
          </ac:spMkLst>
        </pc:spChg>
      </pc:sldChg>
      <pc:sldChg chg="add del">
        <pc:chgData name="Huijbers,Jop J.J." userId="S::430817@student.fontys.nl::e68bb874-1dfb-4f04-8982-fc489761cb1f" providerId="AD" clId="Web-{5A813A15-F7D9-44A6-AF66-B7E06FEE41C9}" dt="2022-09-29T08:59:46.009" v="260"/>
        <pc:sldMkLst>
          <pc:docMk/>
          <pc:sldMk cId="120657348" sldId="292"/>
        </pc:sldMkLst>
      </pc:sldChg>
    </pc:docChg>
  </pc:docChgLst>
  <pc:docChgLst>
    <pc:chgData name="Duijzings,Femke F.M.J." userId="S::438262@student.fontys.nl::eb761d8e-0efb-4f4f-a1d2-40673bd8a4a2" providerId="AD" clId="Web-{C8116C0E-DB21-4EEC-8966-7E45A8BE531E}"/>
    <pc:docChg chg="addSld modSld">
      <pc:chgData name="Duijzings,Femke F.M.J." userId="S::438262@student.fontys.nl::eb761d8e-0efb-4f4f-a1d2-40673bd8a4a2" providerId="AD" clId="Web-{C8116C0E-DB21-4EEC-8966-7E45A8BE531E}" dt="2022-09-29T07:48:33.208" v="458" actId="14100"/>
      <pc:docMkLst>
        <pc:docMk/>
      </pc:docMkLst>
      <pc:sldChg chg="modSp modNotes">
        <pc:chgData name="Duijzings,Femke F.M.J." userId="S::438262@student.fontys.nl::eb761d8e-0efb-4f4f-a1d2-40673bd8a4a2" providerId="AD" clId="Web-{C8116C0E-DB21-4EEC-8966-7E45A8BE531E}" dt="2022-09-29T07:41:40.022" v="232"/>
        <pc:sldMkLst>
          <pc:docMk/>
          <pc:sldMk cId="298975433" sldId="263"/>
        </pc:sldMkLst>
        <pc:spChg chg="mod">
          <ac:chgData name="Duijzings,Femke F.M.J." userId="S::438262@student.fontys.nl::eb761d8e-0efb-4f4f-a1d2-40673bd8a4a2" providerId="AD" clId="Web-{C8116C0E-DB21-4EEC-8966-7E45A8BE531E}" dt="2022-09-29T07:33:27.517" v="47" actId="20577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C8116C0E-DB21-4EEC-8966-7E45A8BE531E}" dt="2022-09-29T07:34:21.240" v="90" actId="20577"/>
          <ac:spMkLst>
            <pc:docMk/>
            <pc:sldMk cId="298975433" sldId="263"/>
            <ac:spMk id="4" creationId="{C1891695-E7DA-48AF-9EEB-86DA1F9BF74F}"/>
          </ac:spMkLst>
        </pc:spChg>
        <pc:picChg chg="mod modCrop">
          <ac:chgData name="Duijzings,Femke F.M.J." userId="S::438262@student.fontys.nl::eb761d8e-0efb-4f4f-a1d2-40673bd8a4a2" providerId="AD" clId="Web-{C8116C0E-DB21-4EEC-8966-7E45A8BE531E}" dt="2022-09-29T07:33:31.799" v="48" actId="14100"/>
          <ac:picMkLst>
            <pc:docMk/>
            <pc:sldMk cId="298975433" sldId="263"/>
            <ac:picMk id="6" creationId="{436C77AF-7570-5250-5D4C-B79A39EAD9C5}"/>
          </ac:picMkLst>
        </pc:picChg>
      </pc:sldChg>
      <pc:sldChg chg="modSp">
        <pc:chgData name="Duijzings,Femke F.M.J." userId="S::438262@student.fontys.nl::eb761d8e-0efb-4f4f-a1d2-40673bd8a4a2" providerId="AD" clId="Web-{C8116C0E-DB21-4EEC-8966-7E45A8BE531E}" dt="2022-09-29T07:48:30.411" v="456" actId="14100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C8116C0E-DB21-4EEC-8966-7E45A8BE531E}" dt="2022-09-29T07:48:30.411" v="456" actId="14100"/>
          <ac:spMkLst>
            <pc:docMk/>
            <pc:sldMk cId="4047578567" sldId="270"/>
            <ac:spMk id="8" creationId="{04C65D5F-48C7-051B-585E-21AD66D56715}"/>
          </ac:spMkLst>
        </pc:spChg>
      </pc:sldChg>
      <pc:sldChg chg="modSp">
        <pc:chgData name="Duijzings,Femke F.M.J." userId="S::438262@student.fontys.nl::eb761d8e-0efb-4f4f-a1d2-40673bd8a4a2" providerId="AD" clId="Web-{C8116C0E-DB21-4EEC-8966-7E45A8BE531E}" dt="2022-09-29T07:31:59.698" v="33" actId="1076"/>
        <pc:sldMkLst>
          <pc:docMk/>
          <pc:sldMk cId="3488027588" sldId="280"/>
        </pc:sldMkLst>
        <pc:picChg chg="mod">
          <ac:chgData name="Duijzings,Femke F.M.J." userId="S::438262@student.fontys.nl::eb761d8e-0efb-4f4f-a1d2-40673bd8a4a2" providerId="AD" clId="Web-{C8116C0E-DB21-4EEC-8966-7E45A8BE531E}" dt="2022-09-29T07:31:57.979" v="32" actId="1076"/>
          <ac:picMkLst>
            <pc:docMk/>
            <pc:sldMk cId="3488027588" sldId="280"/>
            <ac:picMk id="15" creationId="{4C6D14DC-6932-F24A-0546-52DCA7E2378A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1:59.698" v="33" actId="1076"/>
          <ac:picMkLst>
            <pc:docMk/>
            <pc:sldMk cId="3488027588" sldId="280"/>
            <ac:picMk id="17" creationId="{3FB9FE5A-B4A4-BDE3-794B-E003803036F4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0:22.160" v="19" actId="1076"/>
          <ac:picMkLst>
            <pc:docMk/>
            <pc:sldMk cId="3488027588" sldId="280"/>
            <ac:picMk id="19" creationId="{0B206866-89BD-09F7-9C8A-8AE201145CD0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1:56.135" v="31" actId="1076"/>
          <ac:picMkLst>
            <pc:docMk/>
            <pc:sldMk cId="3488027588" sldId="280"/>
            <ac:picMk id="20" creationId="{E11CA024-9CB5-25D2-28DA-53D79642130F}"/>
          </ac:picMkLst>
        </pc:picChg>
      </pc:sldChg>
      <pc:sldChg chg="delSp modSp modNotes">
        <pc:chgData name="Duijzings,Femke F.M.J." userId="S::438262@student.fontys.nl::eb761d8e-0efb-4f4f-a1d2-40673bd8a4a2" providerId="AD" clId="Web-{C8116C0E-DB21-4EEC-8966-7E45A8BE531E}" dt="2022-09-29T07:42:36.729" v="299"/>
        <pc:sldMkLst>
          <pc:docMk/>
          <pc:sldMk cId="439727869" sldId="283"/>
        </pc:sldMkLst>
        <pc:spChg chg="del">
          <ac:chgData name="Duijzings,Femke F.M.J." userId="S::438262@student.fontys.nl::eb761d8e-0efb-4f4f-a1d2-40673bd8a4a2" providerId="AD" clId="Web-{C8116C0E-DB21-4EEC-8966-7E45A8BE531E}" dt="2022-09-29T07:28:58.497" v="3"/>
          <ac:spMkLst>
            <pc:docMk/>
            <pc:sldMk cId="439727869" sldId="283"/>
            <ac:spMk id="7" creationId="{508AB3ED-2070-4226-228E-67B73EC49A11}"/>
          </ac:spMkLst>
        </pc:spChg>
        <pc:picChg chg="mod modCrop">
          <ac:chgData name="Duijzings,Femke F.M.J." userId="S::438262@student.fontys.nl::eb761d8e-0efb-4f4f-a1d2-40673bd8a4a2" providerId="AD" clId="Web-{C8116C0E-DB21-4EEC-8966-7E45A8BE531E}" dt="2022-09-29T07:29:55.330" v="13" actId="1076"/>
          <ac:picMkLst>
            <pc:docMk/>
            <pc:sldMk cId="439727869" sldId="283"/>
            <ac:picMk id="9" creationId="{4FF988E4-0DE0-86B2-53C5-9AB67C89AE08}"/>
          </ac:picMkLst>
        </pc:picChg>
      </pc:sldChg>
      <pc:sldChg chg="add replId">
        <pc:chgData name="Duijzings,Femke F.M.J." userId="S::438262@student.fontys.nl::eb761d8e-0efb-4f4f-a1d2-40673bd8a4a2" providerId="AD" clId="Web-{C8116C0E-DB21-4EEC-8966-7E45A8BE531E}" dt="2022-09-29T07:43:08.215" v="300"/>
        <pc:sldMkLst>
          <pc:docMk/>
          <pc:sldMk cId="355097941" sldId="284"/>
        </pc:sldMkLst>
      </pc:sldChg>
      <pc:sldChg chg="addSp delSp modSp">
        <pc:chgData name="Duijzings,Femke F.M.J." userId="S::438262@student.fontys.nl::eb761d8e-0efb-4f4f-a1d2-40673bd8a4a2" providerId="AD" clId="Web-{C8116C0E-DB21-4EEC-8966-7E45A8BE531E}" dt="2022-09-29T07:48:33.208" v="458" actId="14100"/>
        <pc:sldMkLst>
          <pc:docMk/>
          <pc:sldMk cId="355097941" sldId="285"/>
        </pc:sldMkLst>
        <pc:spChg chg="mod">
          <ac:chgData name="Duijzings,Femke F.M.J." userId="S::438262@student.fontys.nl::eb761d8e-0efb-4f4f-a1d2-40673bd8a4a2" providerId="AD" clId="Web-{C8116C0E-DB21-4EEC-8966-7E45A8BE531E}" dt="2022-09-29T07:44:34.644" v="344" actId="14100"/>
          <ac:spMkLst>
            <pc:docMk/>
            <pc:sldMk cId="355097941" sldId="285"/>
            <ac:spMk id="2" creationId="{58A97F4D-F280-472F-9307-25B3E6BD88B5}"/>
          </ac:spMkLst>
        </pc:spChg>
        <pc:spChg chg="add del mod">
          <ac:chgData name="Duijzings,Femke F.M.J." userId="S::438262@student.fontys.nl::eb761d8e-0efb-4f4f-a1d2-40673bd8a4a2" providerId="AD" clId="Web-{C8116C0E-DB21-4EEC-8966-7E45A8BE531E}" dt="2022-09-29T07:47:10.421" v="440" actId="14100"/>
          <ac:spMkLst>
            <pc:docMk/>
            <pc:sldMk cId="355097941" sldId="285"/>
            <ac:spMk id="4" creationId="{C1891695-E7DA-48AF-9EEB-86DA1F9BF74F}"/>
          </ac:spMkLst>
        </pc:spChg>
        <pc:spChg chg="add del mod">
          <ac:chgData name="Duijzings,Femke F.M.J." userId="S::438262@student.fontys.nl::eb761d8e-0efb-4f4f-a1d2-40673bd8a4a2" providerId="AD" clId="Web-{C8116C0E-DB21-4EEC-8966-7E45A8BE531E}" dt="2022-09-29T07:43:19.935" v="303"/>
          <ac:spMkLst>
            <pc:docMk/>
            <pc:sldMk cId="355097941" sldId="285"/>
            <ac:spMk id="7" creationId="{B3043106-3019-7CDE-F1EA-F45CE90CDBCF}"/>
          </ac:spMkLst>
        </pc:spChg>
        <pc:picChg chg="del">
          <ac:chgData name="Duijzings,Femke F.M.J." userId="S::438262@student.fontys.nl::eb761d8e-0efb-4f4f-a1d2-40673bd8a4a2" providerId="AD" clId="Web-{C8116C0E-DB21-4EEC-8966-7E45A8BE531E}" dt="2022-09-29T07:43:15.294" v="301"/>
          <ac:picMkLst>
            <pc:docMk/>
            <pc:sldMk cId="355097941" sldId="285"/>
            <ac:picMk id="6" creationId="{436C77AF-7570-5250-5D4C-B79A39EAD9C5}"/>
          </ac:picMkLst>
        </pc:picChg>
        <pc:picChg chg="add mod modCrop">
          <ac:chgData name="Duijzings,Femke F.M.J." userId="S::438262@student.fontys.nl::eb761d8e-0efb-4f4f-a1d2-40673bd8a4a2" providerId="AD" clId="Web-{C8116C0E-DB21-4EEC-8966-7E45A8BE531E}" dt="2022-09-29T07:48:33.208" v="458" actId="14100"/>
          <ac:picMkLst>
            <pc:docMk/>
            <pc:sldMk cId="355097941" sldId="285"/>
            <ac:picMk id="9" creationId="{9F52EA1E-848C-FC3D-D31C-AC88330ED327}"/>
          </ac:picMkLst>
        </pc:picChg>
      </pc:sldChg>
    </pc:docChg>
  </pc:docChgLst>
  <pc:docChgLst>
    <pc:chgData name="Femke Duijzings" userId="eb761d8e-0efb-4f4f-a1d2-40673bd8a4a2" providerId="ADAL" clId="{E4467730-7FA4-4DFC-A033-85812EDE32F3}"/>
    <pc:docChg chg="undo custSel addSld delSld modSld sldOrd modMainMaster">
      <pc:chgData name="Femke Duijzings" userId="eb761d8e-0efb-4f4f-a1d2-40673bd8a4a2" providerId="ADAL" clId="{E4467730-7FA4-4DFC-A033-85812EDE32F3}" dt="2022-09-29T13:55:39.498" v="1883" actId="27636"/>
      <pc:docMkLst>
        <pc:docMk/>
      </pc:docMkLst>
      <pc:sldChg chg="addSp modSp mod">
        <pc:chgData name="Femke Duijzings" userId="eb761d8e-0efb-4f4f-a1d2-40673bd8a4a2" providerId="ADAL" clId="{E4467730-7FA4-4DFC-A033-85812EDE32F3}" dt="2022-09-29T08:00:45.077" v="246" actId="1076"/>
        <pc:sldMkLst>
          <pc:docMk/>
          <pc:sldMk cId="1193886898" sldId="256"/>
        </pc:sldMkLst>
        <pc:cxnChg chg="add mod">
          <ac:chgData name="Femke Duijzings" userId="eb761d8e-0efb-4f4f-a1d2-40673bd8a4a2" providerId="ADAL" clId="{E4467730-7FA4-4DFC-A033-85812EDE32F3}" dt="2022-09-29T08:00:45.077" v="246" actId="1076"/>
          <ac:cxnSpMkLst>
            <pc:docMk/>
            <pc:sldMk cId="1193886898" sldId="256"/>
            <ac:cxnSpMk id="6" creationId="{146A6F7D-CDE8-A675-32AB-CD3F7FDDCCCA}"/>
          </ac:cxnSpMkLst>
        </pc:cxnChg>
      </pc:sldChg>
      <pc:sldChg chg="addSp delSp modSp mod ord modNotesTx">
        <pc:chgData name="Femke Duijzings" userId="eb761d8e-0efb-4f4f-a1d2-40673bd8a4a2" providerId="ADAL" clId="{E4467730-7FA4-4DFC-A033-85812EDE32F3}" dt="2022-09-29T09:16:15.278" v="1680" actId="313"/>
        <pc:sldMkLst>
          <pc:docMk/>
          <pc:sldMk cId="298975433" sldId="263"/>
        </pc:sldMkLst>
        <pc:spChg chg="mod ord">
          <ac:chgData name="Femke Duijzings" userId="eb761d8e-0efb-4f4f-a1d2-40673bd8a4a2" providerId="ADAL" clId="{E4467730-7FA4-4DFC-A033-85812EDE32F3}" dt="2022-09-29T09:16:15.278" v="1680" actId="313"/>
          <ac:spMkLst>
            <pc:docMk/>
            <pc:sldMk cId="298975433" sldId="263"/>
            <ac:spMk id="2" creationId="{58A97F4D-F280-472F-9307-25B3E6BD88B5}"/>
          </ac:spMkLst>
        </pc:spChg>
        <pc:spChg chg="del">
          <ac:chgData name="Femke Duijzings" userId="eb761d8e-0efb-4f4f-a1d2-40673bd8a4a2" providerId="ADAL" clId="{E4467730-7FA4-4DFC-A033-85812EDE32F3}" dt="2022-09-29T07:50:12.601" v="2" actId="478"/>
          <ac:spMkLst>
            <pc:docMk/>
            <pc:sldMk cId="298975433" sldId="263"/>
            <ac:spMk id="4" creationId="{C1891695-E7DA-48AF-9EEB-86DA1F9BF74F}"/>
          </ac:spMkLst>
        </pc:spChg>
        <pc:spChg chg="add mod">
          <ac:chgData name="Femke Duijzings" userId="eb761d8e-0efb-4f4f-a1d2-40673bd8a4a2" providerId="ADAL" clId="{E4467730-7FA4-4DFC-A033-85812EDE32F3}" dt="2022-09-29T07:50:12.601" v="2" actId="478"/>
          <ac:spMkLst>
            <pc:docMk/>
            <pc:sldMk cId="298975433" sldId="263"/>
            <ac:spMk id="7" creationId="{8D995EBC-D75F-2F25-AE7F-6EB04FCCE0F6}"/>
          </ac:spMkLst>
        </pc:spChg>
        <pc:picChg chg="mod ord modCrop">
          <ac:chgData name="Femke Duijzings" userId="eb761d8e-0efb-4f4f-a1d2-40673bd8a4a2" providerId="ADAL" clId="{E4467730-7FA4-4DFC-A033-85812EDE32F3}" dt="2022-09-29T08:04:44.511" v="323" actId="1037"/>
          <ac:picMkLst>
            <pc:docMk/>
            <pc:sldMk cId="298975433" sldId="263"/>
            <ac:picMk id="6" creationId="{436C77AF-7570-5250-5D4C-B79A39EAD9C5}"/>
          </ac:picMkLst>
        </pc:picChg>
        <pc:picChg chg="add del mod ord modCrop">
          <ac:chgData name="Femke Duijzings" userId="eb761d8e-0efb-4f4f-a1d2-40673bd8a4a2" providerId="ADAL" clId="{E4467730-7FA4-4DFC-A033-85812EDE32F3}" dt="2022-09-29T08:01:23.552" v="259" actId="478"/>
          <ac:picMkLst>
            <pc:docMk/>
            <pc:sldMk cId="298975433" sldId="263"/>
            <ac:picMk id="8" creationId="{924F0057-77AC-4259-1AFA-34A3ACB430AB}"/>
          </ac:picMkLst>
        </pc:picChg>
        <pc:picChg chg="add del mod ord modCrop">
          <ac:chgData name="Femke Duijzings" userId="eb761d8e-0efb-4f4f-a1d2-40673bd8a4a2" providerId="ADAL" clId="{E4467730-7FA4-4DFC-A033-85812EDE32F3}" dt="2022-09-29T08:01:24.012" v="260" actId="478"/>
          <ac:picMkLst>
            <pc:docMk/>
            <pc:sldMk cId="298975433" sldId="263"/>
            <ac:picMk id="9" creationId="{D0FC6268-40CC-A1C0-1E89-FD293A932B7B}"/>
          </ac:picMkLst>
        </pc:picChg>
        <pc:picChg chg="ord">
          <ac:chgData name="Femke Duijzings" userId="eb761d8e-0efb-4f4f-a1d2-40673bd8a4a2" providerId="ADAL" clId="{E4467730-7FA4-4DFC-A033-85812EDE32F3}" dt="2022-09-29T07:56:23.619" v="147" actId="167"/>
          <ac:picMkLst>
            <pc:docMk/>
            <pc:sldMk cId="298975433" sldId="263"/>
            <ac:picMk id="10" creationId="{8581EB94-2763-8942-2C47-2EC229001709}"/>
          </ac:picMkLst>
        </pc:picChg>
        <pc:picChg chg="add del mod modCrop">
          <ac:chgData name="Femke Duijzings" userId="eb761d8e-0efb-4f4f-a1d2-40673bd8a4a2" providerId="ADAL" clId="{E4467730-7FA4-4DFC-A033-85812EDE32F3}" dt="2022-09-29T08:02:27.746" v="285" actId="478"/>
          <ac:picMkLst>
            <pc:docMk/>
            <pc:sldMk cId="298975433" sldId="263"/>
            <ac:picMk id="11" creationId="{85EEF586-E5E4-E8DF-E5B6-BFB714FFBF77}"/>
          </ac:picMkLst>
        </pc:picChg>
      </pc:sldChg>
      <pc:sldChg chg="modSp mod">
        <pc:chgData name="Femke Duijzings" userId="eb761d8e-0efb-4f4f-a1d2-40673bd8a4a2" providerId="ADAL" clId="{E4467730-7FA4-4DFC-A033-85812EDE32F3}" dt="2022-09-29T09:19:58.555" v="1786" actId="11"/>
        <pc:sldMkLst>
          <pc:docMk/>
          <pc:sldMk cId="4047578567" sldId="270"/>
        </pc:sldMkLst>
        <pc:spChg chg="mod">
          <ac:chgData name="Femke Duijzings" userId="eb761d8e-0efb-4f4f-a1d2-40673bd8a4a2" providerId="ADAL" clId="{E4467730-7FA4-4DFC-A033-85812EDE32F3}" dt="2022-09-29T09:19:58.555" v="1786" actId="11"/>
          <ac:spMkLst>
            <pc:docMk/>
            <pc:sldMk cId="4047578567" sldId="270"/>
            <ac:spMk id="8" creationId="{04C65D5F-48C7-051B-585E-21AD66D56715}"/>
          </ac:spMkLst>
        </pc:spChg>
      </pc:sldChg>
      <pc:sldChg chg="modSp mod modNotesTx">
        <pc:chgData name="Femke Duijzings" userId="eb761d8e-0efb-4f4f-a1d2-40673bd8a4a2" providerId="ADAL" clId="{E4467730-7FA4-4DFC-A033-85812EDE32F3}" dt="2022-09-29T13:55:39.498" v="1883" actId="27636"/>
        <pc:sldMkLst>
          <pc:docMk/>
          <pc:sldMk cId="3462971580" sldId="279"/>
        </pc:sldMkLst>
        <pc:spChg chg="mod">
          <ac:chgData name="Femke Duijzings" userId="eb761d8e-0efb-4f4f-a1d2-40673bd8a4a2" providerId="ADAL" clId="{E4467730-7FA4-4DFC-A033-85812EDE32F3}" dt="2022-09-29T13:55:39.498" v="1883" actId="27636"/>
          <ac:spMkLst>
            <pc:docMk/>
            <pc:sldMk cId="3462971580" sldId="279"/>
            <ac:spMk id="7" creationId="{0995398E-230A-8E99-A876-A5D142648590}"/>
          </ac:spMkLst>
        </pc:spChg>
        <pc:picChg chg="mod modCrop">
          <ac:chgData name="Femke Duijzings" userId="eb761d8e-0efb-4f4f-a1d2-40673bd8a4a2" providerId="ADAL" clId="{E4467730-7FA4-4DFC-A033-85812EDE32F3}" dt="2022-09-29T08:07:13.990" v="380" actId="1076"/>
          <ac:picMkLst>
            <pc:docMk/>
            <pc:sldMk cId="3462971580" sldId="279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7:13.990" v="380" actId="1076"/>
          <ac:picMkLst>
            <pc:docMk/>
            <pc:sldMk cId="3462971580" sldId="279"/>
            <ac:picMk id="12" creationId="{23BA0CFC-C9B1-6426-78FA-8E5DF9B94CD3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13:55:39.496" v="1882" actId="27636"/>
        <pc:sldMkLst>
          <pc:docMk/>
          <pc:sldMk cId="3488027588" sldId="280"/>
        </pc:sldMkLst>
        <pc:spChg chg="mod">
          <ac:chgData name="Femke Duijzings" userId="eb761d8e-0efb-4f4f-a1d2-40673bd8a4a2" providerId="ADAL" clId="{E4467730-7FA4-4DFC-A033-85812EDE32F3}" dt="2022-09-29T13:55:39.496" v="1882" actId="27636"/>
          <ac:spMkLst>
            <pc:docMk/>
            <pc:sldMk cId="3488027588" sldId="280"/>
            <ac:spMk id="7" creationId="{0995398E-230A-8E99-A876-A5D142648590}"/>
          </ac:spMkLst>
        </pc:spChg>
        <pc:picChg chg="add del mod">
          <ac:chgData name="Femke Duijzings" userId="eb761d8e-0efb-4f4f-a1d2-40673bd8a4a2" providerId="ADAL" clId="{E4467730-7FA4-4DFC-A033-85812EDE32F3}" dt="2022-09-29T08:39:48.205" v="1435" actId="478"/>
          <ac:picMkLst>
            <pc:docMk/>
            <pc:sldMk cId="3488027588" sldId="280"/>
            <ac:picMk id="3" creationId="{5E01557C-866C-1CE1-55A2-A5577E5675B6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15" creationId="{4C6D14DC-6932-F24A-0546-52DCA7E2378A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17" creationId="{3FB9FE5A-B4A4-BDE3-794B-E003803036F4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20" creationId="{E11CA024-9CB5-25D2-28DA-53D79642130F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09:03:05.898" v="1556" actId="20577"/>
        <pc:sldMkLst>
          <pc:docMk/>
          <pc:sldMk cId="3031232906" sldId="281"/>
        </pc:sldMkLst>
        <pc:spChg chg="del mod">
          <ac:chgData name="Femke Duijzings" userId="eb761d8e-0efb-4f4f-a1d2-40673bd8a4a2" providerId="ADAL" clId="{E4467730-7FA4-4DFC-A033-85812EDE32F3}" dt="2022-09-29T08:47:45.600" v="1512" actId="478"/>
          <ac:spMkLst>
            <pc:docMk/>
            <pc:sldMk cId="3031232906" sldId="281"/>
            <ac:spMk id="2" creationId="{15ABF11E-18B3-C081-AD75-67BC0F3F031A}"/>
          </ac:spMkLst>
        </pc:spChg>
        <pc:spChg chg="add mod">
          <ac:chgData name="Femke Duijzings" userId="eb761d8e-0efb-4f4f-a1d2-40673bd8a4a2" providerId="ADAL" clId="{E4467730-7FA4-4DFC-A033-85812EDE32F3}" dt="2022-09-29T09:03:05.898" v="1556" actId="20577"/>
          <ac:spMkLst>
            <pc:docMk/>
            <pc:sldMk cId="3031232906" sldId="281"/>
            <ac:spMk id="3" creationId="{54379ADD-DFFE-B97E-E532-6E9F23F0E726}"/>
          </ac:spMkLst>
        </pc:spChg>
      </pc:sldChg>
      <pc:sldChg chg="modSp mod">
        <pc:chgData name="Femke Duijzings" userId="eb761d8e-0efb-4f4f-a1d2-40673bd8a4a2" providerId="ADAL" clId="{E4467730-7FA4-4DFC-A033-85812EDE32F3}" dt="2022-09-29T09:42:45.554" v="1857" actId="20577"/>
        <pc:sldMkLst>
          <pc:docMk/>
          <pc:sldMk cId="2347263942" sldId="282"/>
        </pc:sldMkLst>
        <pc:spChg chg="mod">
          <ac:chgData name="Femke Duijzings" userId="eb761d8e-0efb-4f4f-a1d2-40673bd8a4a2" providerId="ADAL" clId="{E4467730-7FA4-4DFC-A033-85812EDE32F3}" dt="2022-09-29T09:02:51.577" v="1553" actId="403"/>
          <ac:spMkLst>
            <pc:docMk/>
            <pc:sldMk cId="2347263942" sldId="282"/>
            <ac:spMk id="2" creationId="{58A97F4D-F280-472F-9307-25B3E6BD88B5}"/>
          </ac:spMkLst>
        </pc:spChg>
        <pc:spChg chg="mod">
          <ac:chgData name="Femke Duijzings" userId="eb761d8e-0efb-4f4f-a1d2-40673bd8a4a2" providerId="ADAL" clId="{E4467730-7FA4-4DFC-A033-85812EDE32F3}" dt="2022-09-29T09:42:45.554" v="1857" actId="20577"/>
          <ac:spMkLst>
            <pc:docMk/>
            <pc:sldMk cId="2347263942" sldId="282"/>
            <ac:spMk id="4" creationId="{C1891695-E7DA-48AF-9EEB-86DA1F9BF74F}"/>
          </ac:spMkLst>
        </pc:spChg>
      </pc:sldChg>
      <pc:sldChg chg="modSp mod">
        <pc:chgData name="Femke Duijzings" userId="eb761d8e-0efb-4f4f-a1d2-40673bd8a4a2" providerId="ADAL" clId="{E4467730-7FA4-4DFC-A033-85812EDE32F3}" dt="2022-09-29T08:06:36.472" v="361" actId="1076"/>
        <pc:sldMkLst>
          <pc:docMk/>
          <pc:sldMk cId="4233058814" sldId="284"/>
        </pc:sldMkLst>
        <pc:picChg chg="mod modCrop">
          <ac:chgData name="Femke Duijzings" userId="eb761d8e-0efb-4f4f-a1d2-40673bd8a4a2" providerId="ADAL" clId="{E4467730-7FA4-4DFC-A033-85812EDE32F3}" dt="2022-09-29T08:06:36.472" v="361" actId="1076"/>
          <ac:picMkLst>
            <pc:docMk/>
            <pc:sldMk cId="4233058814" sldId="284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6:36.472" v="361" actId="1076"/>
          <ac:picMkLst>
            <pc:docMk/>
            <pc:sldMk cId="4233058814" sldId="284"/>
            <ac:picMk id="12" creationId="{23BA0CFC-C9B1-6426-78FA-8E5DF9B94CD3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08:47:36.672" v="1509" actId="478"/>
        <pc:sldMkLst>
          <pc:docMk/>
          <pc:sldMk cId="355097941" sldId="285"/>
        </pc:sldMkLst>
        <pc:spChg chg="del mod">
          <ac:chgData name="Femke Duijzings" userId="eb761d8e-0efb-4f4f-a1d2-40673bd8a4a2" providerId="ADAL" clId="{E4467730-7FA4-4DFC-A033-85812EDE32F3}" dt="2022-09-29T07:58:03.144" v="177" actId="478"/>
          <ac:spMkLst>
            <pc:docMk/>
            <pc:sldMk cId="355097941" sldId="285"/>
            <ac:spMk id="2" creationId="{58A97F4D-F280-472F-9307-25B3E6BD88B5}"/>
          </ac:spMkLst>
        </pc:spChg>
        <pc:spChg chg="mod">
          <ac:chgData name="Femke Duijzings" userId="eb761d8e-0efb-4f4f-a1d2-40673bd8a4a2" providerId="ADAL" clId="{E4467730-7FA4-4DFC-A033-85812EDE32F3}" dt="2022-09-29T07:59:08.867" v="203" actId="14100"/>
          <ac:spMkLst>
            <pc:docMk/>
            <pc:sldMk cId="355097941" sldId="285"/>
            <ac:spMk id="4" creationId="{C1891695-E7DA-48AF-9EEB-86DA1F9BF74F}"/>
          </ac:spMkLst>
        </pc:spChg>
        <pc:spChg chg="add del mod">
          <ac:chgData name="Femke Duijzings" userId="eb761d8e-0efb-4f4f-a1d2-40673bd8a4a2" providerId="ADAL" clId="{E4467730-7FA4-4DFC-A033-85812EDE32F3}" dt="2022-09-29T07:58:26.064" v="186" actId="478"/>
          <ac:spMkLst>
            <pc:docMk/>
            <pc:sldMk cId="355097941" sldId="285"/>
            <ac:spMk id="6" creationId="{EAFF092C-692F-7A70-0B77-EC091B87E273}"/>
          </ac:spMkLst>
        </pc:spChg>
        <pc:spChg chg="add del mod">
          <ac:chgData name="Femke Duijzings" userId="eb761d8e-0efb-4f4f-a1d2-40673bd8a4a2" providerId="ADAL" clId="{E4467730-7FA4-4DFC-A033-85812EDE32F3}" dt="2022-09-29T08:47:36.672" v="1509" actId="478"/>
          <ac:spMkLst>
            <pc:docMk/>
            <pc:sldMk cId="355097941" sldId="285"/>
            <ac:spMk id="7" creationId="{7F6F0DE2-D981-01A7-BE3A-2766E0FA24C4}"/>
          </ac:spMkLst>
        </pc:spChg>
        <pc:picChg chg="mod">
          <ac:chgData name="Femke Duijzings" userId="eb761d8e-0efb-4f4f-a1d2-40673bd8a4a2" providerId="ADAL" clId="{E4467730-7FA4-4DFC-A033-85812EDE32F3}" dt="2022-09-29T07:55:26.372" v="126" actId="14100"/>
          <ac:picMkLst>
            <pc:docMk/>
            <pc:sldMk cId="355097941" sldId="285"/>
            <ac:picMk id="9" creationId="{9F52EA1E-848C-FC3D-D31C-AC88330ED327}"/>
          </ac:picMkLst>
        </pc:picChg>
      </pc:sldChg>
      <pc:sldChg chg="modSp mod modNotesTx">
        <pc:chgData name="Femke Duijzings" userId="eb761d8e-0efb-4f4f-a1d2-40673bd8a4a2" providerId="ADAL" clId="{E4467730-7FA4-4DFC-A033-85812EDE32F3}" dt="2022-09-29T08:43:59.551" v="1502" actId="20577"/>
        <pc:sldMkLst>
          <pc:docMk/>
          <pc:sldMk cId="4126183226" sldId="286"/>
        </pc:sldMkLst>
        <pc:picChg chg="mod modCrop">
          <ac:chgData name="Femke Duijzings" userId="eb761d8e-0efb-4f4f-a1d2-40673bd8a4a2" providerId="ADAL" clId="{E4467730-7FA4-4DFC-A033-85812EDE32F3}" dt="2022-09-29T08:06:51.559" v="373" actId="1038"/>
          <ac:picMkLst>
            <pc:docMk/>
            <pc:sldMk cId="4126183226" sldId="286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6:51.559" v="373" actId="1038"/>
          <ac:picMkLst>
            <pc:docMk/>
            <pc:sldMk cId="4126183226" sldId="286"/>
            <ac:picMk id="12" creationId="{23BA0CFC-C9B1-6426-78FA-8E5DF9B94CD3}"/>
          </ac:picMkLst>
        </pc:picChg>
      </pc:sldChg>
      <pc:sldChg chg="add del">
        <pc:chgData name="Femke Duijzings" userId="eb761d8e-0efb-4f4f-a1d2-40673bd8a4a2" providerId="ADAL" clId="{E4467730-7FA4-4DFC-A033-85812EDE32F3}" dt="2022-09-29T07:59:45.537" v="225" actId="47"/>
        <pc:sldMkLst>
          <pc:docMk/>
          <pc:sldMk cId="1840864460" sldId="287"/>
        </pc:sldMkLst>
      </pc:sldChg>
      <pc:sldChg chg="modSp new mod">
        <pc:chgData name="Femke Duijzings" userId="eb761d8e-0efb-4f4f-a1d2-40673bd8a4a2" providerId="ADAL" clId="{E4467730-7FA4-4DFC-A033-85812EDE32F3}" dt="2022-09-29T08:12:59.161" v="637" actId="113"/>
        <pc:sldMkLst>
          <pc:docMk/>
          <pc:sldMk cId="2240459174" sldId="287"/>
        </pc:sldMkLst>
        <pc:spChg chg="mod">
          <ac:chgData name="Femke Duijzings" userId="eb761d8e-0efb-4f4f-a1d2-40673bd8a4a2" providerId="ADAL" clId="{E4467730-7FA4-4DFC-A033-85812EDE32F3}" dt="2022-09-29T08:12:59.161" v="637" actId="113"/>
          <ac:spMkLst>
            <pc:docMk/>
            <pc:sldMk cId="2240459174" sldId="287"/>
            <ac:spMk id="3" creationId="{8E94906D-25A6-E15A-DD8F-C4BF1D859830}"/>
          </ac:spMkLst>
        </pc:spChg>
      </pc:sldChg>
      <pc:sldChg chg="new del">
        <pc:chgData name="Femke Duijzings" userId="eb761d8e-0efb-4f4f-a1d2-40673bd8a4a2" providerId="ADAL" clId="{E4467730-7FA4-4DFC-A033-85812EDE32F3}" dt="2022-09-29T08:10:28.379" v="425" actId="47"/>
        <pc:sldMkLst>
          <pc:docMk/>
          <pc:sldMk cId="2719422285" sldId="287"/>
        </pc:sldMkLst>
      </pc:sldChg>
      <pc:sldChg chg="modSp add mod ord">
        <pc:chgData name="Femke Duijzings" userId="eb761d8e-0efb-4f4f-a1d2-40673bd8a4a2" providerId="ADAL" clId="{E4467730-7FA4-4DFC-A033-85812EDE32F3}" dt="2022-09-29T08:26:56.703" v="1277" actId="20577"/>
        <pc:sldMkLst>
          <pc:docMk/>
          <pc:sldMk cId="2053077581" sldId="288"/>
        </pc:sldMkLst>
        <pc:spChg chg="mod">
          <ac:chgData name="Femke Duijzings" userId="eb761d8e-0efb-4f4f-a1d2-40673bd8a4a2" providerId="ADAL" clId="{E4467730-7FA4-4DFC-A033-85812EDE32F3}" dt="2022-09-29T08:26:56.703" v="1277" actId="20577"/>
          <ac:spMkLst>
            <pc:docMk/>
            <pc:sldMk cId="2053077581" sldId="288"/>
            <ac:spMk id="3" creationId="{8E94906D-25A6-E15A-DD8F-C4BF1D859830}"/>
          </ac:spMkLst>
        </pc:spChg>
      </pc:sldChg>
      <pc:sldChg chg="addSp delSp modSp mod">
        <pc:chgData name="Femke Duijzings" userId="eb761d8e-0efb-4f4f-a1d2-40673bd8a4a2" providerId="ADAL" clId="{E4467730-7FA4-4DFC-A033-85812EDE32F3}" dt="2022-09-29T13:55:39.495" v="1881" actId="27636"/>
        <pc:sldMkLst>
          <pc:docMk/>
          <pc:sldMk cId="3799196422" sldId="289"/>
        </pc:sldMkLst>
        <pc:spChg chg="mod">
          <ac:chgData name="Femke Duijzings" userId="eb761d8e-0efb-4f4f-a1d2-40673bd8a4a2" providerId="ADAL" clId="{E4467730-7FA4-4DFC-A033-85812EDE32F3}" dt="2022-09-29T13:55:39.495" v="1881" actId="27636"/>
          <ac:spMkLst>
            <pc:docMk/>
            <pc:sldMk cId="3799196422" sldId="289"/>
            <ac:spMk id="7" creationId="{0995398E-230A-8E99-A876-A5D142648590}"/>
          </ac:spMkLst>
        </pc:spChg>
        <pc:spChg chg="mod">
          <ac:chgData name="Femke Duijzings" userId="eb761d8e-0efb-4f4f-a1d2-40673bd8a4a2" providerId="ADAL" clId="{E4467730-7FA4-4DFC-A033-85812EDE32F3}" dt="2022-09-29T09:18:29.344" v="1785" actId="20577"/>
          <ac:spMkLst>
            <pc:docMk/>
            <pc:sldMk cId="3799196422" sldId="289"/>
            <ac:spMk id="8" creationId="{04C65D5F-48C7-051B-585E-21AD66D56715}"/>
          </ac:spMkLst>
        </pc:spChg>
        <pc:picChg chg="mod">
          <ac:chgData name="Femke Duijzings" userId="eb761d8e-0efb-4f4f-a1d2-40673bd8a4a2" providerId="ADAL" clId="{E4467730-7FA4-4DFC-A033-85812EDE32F3}" dt="2022-09-29T09:28:58.697" v="1812" actId="1076"/>
          <ac:picMkLst>
            <pc:docMk/>
            <pc:sldMk cId="3799196422" sldId="289"/>
            <ac:picMk id="4" creationId="{3CED33EB-FE61-E209-ED63-07C124F51208}"/>
          </ac:picMkLst>
        </pc:picChg>
        <pc:picChg chg="add del mod">
          <ac:chgData name="Femke Duijzings" userId="eb761d8e-0efb-4f4f-a1d2-40673bd8a4a2" providerId="ADAL" clId="{E4467730-7FA4-4DFC-A033-85812EDE32F3}" dt="2022-09-29T09:27:00.607" v="1805" actId="478"/>
          <ac:picMkLst>
            <pc:docMk/>
            <pc:sldMk cId="3799196422" sldId="289"/>
            <ac:picMk id="5" creationId="{23E5F1BA-9C61-B3BE-64D2-E628FD75E976}"/>
          </ac:picMkLst>
        </pc:picChg>
        <pc:picChg chg="add del mod">
          <ac:chgData name="Femke Duijzings" userId="eb761d8e-0efb-4f4f-a1d2-40673bd8a4a2" providerId="ADAL" clId="{E4467730-7FA4-4DFC-A033-85812EDE32F3}" dt="2022-09-29T09:27:59.925" v="1809" actId="478"/>
          <ac:picMkLst>
            <pc:docMk/>
            <pc:sldMk cId="3799196422" sldId="289"/>
            <ac:picMk id="1026" creationId="{D375DDAA-306C-DD2B-408C-A386F9DDA245}"/>
          </ac:picMkLst>
        </pc:picChg>
        <pc:picChg chg="add mod">
          <ac:chgData name="Femke Duijzings" userId="eb761d8e-0efb-4f4f-a1d2-40673bd8a4a2" providerId="ADAL" clId="{E4467730-7FA4-4DFC-A033-85812EDE32F3}" dt="2022-09-29T09:32:19.477" v="1819" actId="1076"/>
          <ac:picMkLst>
            <pc:docMk/>
            <pc:sldMk cId="3799196422" sldId="289"/>
            <ac:picMk id="1028" creationId="{804F5A08-9EF8-1B84-5121-444574EEDFD9}"/>
          </ac:picMkLst>
        </pc:picChg>
      </pc:sldChg>
      <pc:sldChg chg="modSp mod">
        <pc:chgData name="Femke Duijzings" userId="eb761d8e-0efb-4f4f-a1d2-40673bd8a4a2" providerId="ADAL" clId="{E4467730-7FA4-4DFC-A033-85812EDE32F3}" dt="2022-09-29T09:06:11.036" v="1557" actId="14100"/>
        <pc:sldMkLst>
          <pc:docMk/>
          <pc:sldMk cId="2987155551" sldId="290"/>
        </pc:sldMkLst>
        <pc:spChg chg="mod">
          <ac:chgData name="Femke Duijzings" userId="eb761d8e-0efb-4f4f-a1d2-40673bd8a4a2" providerId="ADAL" clId="{E4467730-7FA4-4DFC-A033-85812EDE32F3}" dt="2022-09-29T09:06:11.036" v="1557" actId="14100"/>
          <ac:spMkLst>
            <pc:docMk/>
            <pc:sldMk cId="2987155551" sldId="290"/>
            <ac:spMk id="6" creationId="{86A57CD9-AAC1-2B3A-A09E-90A26B235AD0}"/>
          </ac:spMkLst>
        </pc:spChg>
      </pc:sldChg>
      <pc:sldChg chg="addSp delSp modSp mod">
        <pc:chgData name="Femke Duijzings" userId="eb761d8e-0efb-4f4f-a1d2-40673bd8a4a2" providerId="ADAL" clId="{E4467730-7FA4-4DFC-A033-85812EDE32F3}" dt="2022-09-29T13:55:21.395" v="1880" actId="14100"/>
        <pc:sldMkLst>
          <pc:docMk/>
          <pc:sldMk cId="2540706287" sldId="291"/>
        </pc:sldMkLst>
        <pc:picChg chg="add del">
          <ac:chgData name="Femke Duijzings" userId="eb761d8e-0efb-4f4f-a1d2-40673bd8a4a2" providerId="ADAL" clId="{E4467730-7FA4-4DFC-A033-85812EDE32F3}" dt="2022-09-29T13:54:13.640" v="1862" actId="478"/>
          <ac:picMkLst>
            <pc:docMk/>
            <pc:sldMk cId="2540706287" sldId="291"/>
            <ac:picMk id="6" creationId="{54384C3F-D8F0-3295-68AC-558EC0B8028A}"/>
          </ac:picMkLst>
        </pc:picChg>
        <pc:picChg chg="add mod modCrop">
          <ac:chgData name="Femke Duijzings" userId="eb761d8e-0efb-4f4f-a1d2-40673bd8a4a2" providerId="ADAL" clId="{E4467730-7FA4-4DFC-A033-85812EDE32F3}" dt="2022-09-29T13:55:21.395" v="1880" actId="14100"/>
          <ac:picMkLst>
            <pc:docMk/>
            <pc:sldMk cId="2540706287" sldId="291"/>
            <ac:picMk id="10" creationId="{21435632-080B-3DBC-D545-6B600C40B0FB}"/>
          </ac:picMkLst>
        </pc:picChg>
      </pc:sldChg>
      <pc:sldMasterChg chg="modSldLayout">
        <pc:chgData name="Femke Duijzings" userId="eb761d8e-0efb-4f4f-a1d2-40673bd8a4a2" providerId="ADAL" clId="{E4467730-7FA4-4DFC-A033-85812EDE32F3}" dt="2022-09-29T07:59:58.630" v="228" actId="478"/>
        <pc:sldMasterMkLst>
          <pc:docMk/>
          <pc:sldMasterMk cId="2937893592" sldId="2147484501"/>
        </pc:sldMasterMkLst>
        <pc:sldLayoutChg chg="addSp delSp mod">
          <pc:chgData name="Femke Duijzings" userId="eb761d8e-0efb-4f4f-a1d2-40673bd8a4a2" providerId="ADAL" clId="{E4467730-7FA4-4DFC-A033-85812EDE32F3}" dt="2022-09-29T07:59:58.630" v="228" actId="478"/>
          <pc:sldLayoutMkLst>
            <pc:docMk/>
            <pc:sldMasterMk cId="2937893592" sldId="2147484501"/>
            <pc:sldLayoutMk cId="2222480245" sldId="2147484513"/>
          </pc:sldLayoutMkLst>
          <pc:cxnChg chg="add del">
            <ac:chgData name="Femke Duijzings" userId="eb761d8e-0efb-4f4f-a1d2-40673bd8a4a2" providerId="ADAL" clId="{E4467730-7FA4-4DFC-A033-85812EDE32F3}" dt="2022-09-29T07:59:58.630" v="228" actId="478"/>
            <ac:cxnSpMkLst>
              <pc:docMk/>
              <pc:sldMasterMk cId="2937893592" sldId="2147484501"/>
              <pc:sldLayoutMk cId="2222480245" sldId="2147484513"/>
              <ac:cxnSpMk id="9" creationId="{00000000-0000-0000-0000-000000000000}"/>
            </ac:cxnSpMkLst>
          </pc:cxnChg>
        </pc:sldLayoutChg>
        <pc:sldLayoutChg chg="delSp mod">
          <pc:chgData name="Femke Duijzings" userId="eb761d8e-0efb-4f4f-a1d2-40673bd8a4a2" providerId="ADAL" clId="{E4467730-7FA4-4DFC-A033-85812EDE32F3}" dt="2022-09-29T07:54:09.686" v="83" actId="478"/>
          <pc:sldLayoutMkLst>
            <pc:docMk/>
            <pc:sldMasterMk cId="2937893592" sldId="2147484501"/>
            <pc:sldLayoutMk cId="1967080890" sldId="2147484514"/>
          </pc:sldLayoutMkLst>
          <pc:cxnChg chg="del">
            <ac:chgData name="Femke Duijzings" userId="eb761d8e-0efb-4f4f-a1d2-40673bd8a4a2" providerId="ADAL" clId="{E4467730-7FA4-4DFC-A033-85812EDE32F3}" dt="2022-09-29T07:54:09.686" v="83" actId="478"/>
            <ac:cxnSpMkLst>
              <pc:docMk/>
              <pc:sldMasterMk cId="2937893592" sldId="2147484501"/>
              <pc:sldLayoutMk cId="1967080890" sldId="2147484514"/>
              <ac:cxnSpMk id="9" creationId="{00000000-0000-0000-0000-000000000000}"/>
            </ac:cxnSpMkLst>
          </pc:cxnChg>
        </pc:sldLayoutChg>
      </pc:sldMasterChg>
    </pc:docChg>
  </pc:docChgLst>
  <pc:docChgLst>
    <pc:chgData name="Genechten,Luke L.A.R. van" userId="S::403756@student.fontys.nl::e8bcd3b1-c659-4d1d-aaba-bec6abb8cd91" providerId="AD" clId="Web-{6175E1EB-36D0-4B5E-81D3-3EEEC354F636}"/>
    <pc:docChg chg="modSld">
      <pc:chgData name="Genechten,Luke L.A.R. van" userId="S::403756@student.fontys.nl::e8bcd3b1-c659-4d1d-aaba-bec6abb8cd91" providerId="AD" clId="Web-{6175E1EB-36D0-4B5E-81D3-3EEEC354F636}" dt="2022-09-27T07:40:26.221" v="43"/>
      <pc:docMkLst>
        <pc:docMk/>
      </pc:docMkLst>
      <pc:sldChg chg="modSp">
        <pc:chgData name="Genechten,Luke L.A.R. van" userId="S::403756@student.fontys.nl::e8bcd3b1-c659-4d1d-aaba-bec6abb8cd91" providerId="AD" clId="Web-{6175E1EB-36D0-4B5E-81D3-3EEEC354F636}" dt="2022-09-27T07:30:33.857" v="5" actId="1076"/>
        <pc:sldMkLst>
          <pc:docMk/>
          <pc:sldMk cId="1193886898" sldId="256"/>
        </pc:sldMkLst>
        <pc:spChg chg="mod">
          <ac:chgData name="Genechten,Luke L.A.R. van" userId="S::403756@student.fontys.nl::e8bcd3b1-c659-4d1d-aaba-bec6abb8cd91" providerId="AD" clId="Web-{6175E1EB-36D0-4B5E-81D3-3EEEC354F636}" dt="2022-09-27T07:30:33.857" v="5" actId="1076"/>
          <ac:spMkLst>
            <pc:docMk/>
            <pc:sldMk cId="1193886898" sldId="256"/>
            <ac:spMk id="3" creationId="{7E42C4E3-AFAF-4630-AF6D-21FB3C29CF71}"/>
          </ac:spMkLst>
        </pc:spChg>
        <pc:picChg chg="mod">
          <ac:chgData name="Genechten,Luke L.A.R. van" userId="S::403756@student.fontys.nl::e8bcd3b1-c659-4d1d-aaba-bec6abb8cd91" providerId="AD" clId="Web-{6175E1EB-36D0-4B5E-81D3-3EEEC354F636}" dt="2022-09-27T07:30:24.200" v="4" actId="1076"/>
          <ac:picMkLst>
            <pc:docMk/>
            <pc:sldMk cId="1193886898" sldId="256"/>
            <ac:picMk id="5" creationId="{4E84DF6A-5310-B7D5-190D-B59C6537BBEF}"/>
          </ac:picMkLst>
        </pc:picChg>
      </pc:sldChg>
      <pc:sldChg chg="modSp mod modShow">
        <pc:chgData name="Genechten,Luke L.A.R. van" userId="S::403756@student.fontys.nl::e8bcd3b1-c659-4d1d-aaba-bec6abb8cd91" providerId="AD" clId="Web-{6175E1EB-36D0-4B5E-81D3-3EEEC354F636}" dt="2022-09-27T07:40:26.221" v="43"/>
        <pc:sldMkLst>
          <pc:docMk/>
          <pc:sldMk cId="298975433" sldId="263"/>
        </pc:sldMkLst>
        <pc:spChg chg="mod">
          <ac:chgData name="Genechten,Luke L.A.R. van" userId="S::403756@student.fontys.nl::e8bcd3b1-c659-4d1d-aaba-bec6abb8cd91" providerId="AD" clId="Web-{6175E1EB-36D0-4B5E-81D3-3EEEC354F636}" dt="2022-09-27T07:32:25.236" v="9" actId="14100"/>
          <ac:spMkLst>
            <pc:docMk/>
            <pc:sldMk cId="298975433" sldId="263"/>
            <ac:spMk id="4" creationId="{C1891695-E7DA-48AF-9EEB-86DA1F9BF74F}"/>
          </ac:spMkLst>
        </pc:spChg>
      </pc:sldChg>
      <pc:sldChg chg="modSp">
        <pc:chgData name="Genechten,Luke L.A.R. van" userId="S::403756@student.fontys.nl::e8bcd3b1-c659-4d1d-aaba-bec6abb8cd91" providerId="AD" clId="Web-{6175E1EB-36D0-4B5E-81D3-3EEEC354F636}" dt="2022-09-27T07:34:57.428" v="40" actId="14100"/>
        <pc:sldMkLst>
          <pc:docMk/>
          <pc:sldMk cId="4089439919" sldId="266"/>
        </pc:sldMkLst>
        <pc:picChg chg="mod">
          <ac:chgData name="Genechten,Luke L.A.R. van" userId="S::403756@student.fontys.nl::e8bcd3b1-c659-4d1d-aaba-bec6abb8cd91" providerId="AD" clId="Web-{6175E1EB-36D0-4B5E-81D3-3EEEC354F636}" dt="2022-09-27T07:34:45.897" v="37" actId="14100"/>
          <ac:picMkLst>
            <pc:docMk/>
            <pc:sldMk cId="4089439919" sldId="266"/>
            <ac:picMk id="8" creationId="{DD005949-ECF7-E868-F7B5-C2AC80E5093E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2.147" v="38" actId="14100"/>
          <ac:picMkLst>
            <pc:docMk/>
            <pc:sldMk cId="4089439919" sldId="266"/>
            <ac:picMk id="9" creationId="{BA9E4A82-E132-87F3-A64B-DEA23E225D99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7.428" v="40" actId="14100"/>
          <ac:picMkLst>
            <pc:docMk/>
            <pc:sldMk cId="4089439919" sldId="266"/>
            <ac:picMk id="10" creationId="{73CB91E1-938A-F3C3-2168-2D17E8DE2DCD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5.178" v="39" actId="14100"/>
          <ac:picMkLst>
            <pc:docMk/>
            <pc:sldMk cId="4089439919" sldId="266"/>
            <ac:picMk id="11" creationId="{7FB3D78E-C8B3-5819-A605-9FDEB507DA39}"/>
          </ac:picMkLst>
        </pc:picChg>
      </pc:sldChg>
      <pc:sldChg chg="modSp">
        <pc:chgData name="Genechten,Luke L.A.R. van" userId="S::403756@student.fontys.nl::e8bcd3b1-c659-4d1d-aaba-bec6abb8cd91" providerId="AD" clId="Web-{6175E1EB-36D0-4B5E-81D3-3EEEC354F636}" dt="2022-09-27T07:34:32.302" v="36" actId="1076"/>
        <pc:sldMkLst>
          <pc:docMk/>
          <pc:sldMk cId="51542055" sldId="267"/>
        </pc:sldMkLst>
        <pc:picChg chg="mod">
          <ac:chgData name="Genechten,Luke L.A.R. van" userId="S::403756@student.fontys.nl::e8bcd3b1-c659-4d1d-aaba-bec6abb8cd91" providerId="AD" clId="Web-{6175E1EB-36D0-4B5E-81D3-3EEEC354F636}" dt="2022-09-27T07:34:32.240" v="33" actId="1076"/>
          <ac:picMkLst>
            <pc:docMk/>
            <pc:sldMk cId="51542055" sldId="267"/>
            <ac:picMk id="5" creationId="{AE753EE4-7CBA-1EBD-8210-84D7BE278315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271" v="34" actId="1076"/>
          <ac:picMkLst>
            <pc:docMk/>
            <pc:sldMk cId="51542055" sldId="267"/>
            <ac:picMk id="8" creationId="{2BA90CB9-74E1-8E19-DED1-C831DFB1D28B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302" v="36" actId="1076"/>
          <ac:picMkLst>
            <pc:docMk/>
            <pc:sldMk cId="51542055" sldId="267"/>
            <ac:picMk id="10" creationId="{A68F9781-7A12-5425-AB68-46D8635E012F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287" v="35" actId="1076"/>
          <ac:picMkLst>
            <pc:docMk/>
            <pc:sldMk cId="51542055" sldId="267"/>
            <ac:picMk id="11" creationId="{F35BDD90-05AB-A2F2-6946-A6ECF9E027CA}"/>
          </ac:picMkLst>
        </pc:picChg>
      </pc:sldChg>
      <pc:sldChg chg="modSp">
        <pc:chgData name="Genechten,Luke L.A.R. van" userId="S::403756@student.fontys.nl::e8bcd3b1-c659-4d1d-aaba-bec6abb8cd91" providerId="AD" clId="Web-{6175E1EB-36D0-4B5E-81D3-3EEEC354F636}" dt="2022-09-27T07:35:19.054" v="42" actId="1076"/>
        <pc:sldMkLst>
          <pc:docMk/>
          <pc:sldMk cId="3291088795" sldId="274"/>
        </pc:sldMkLst>
        <pc:spChg chg="mod">
          <ac:chgData name="Genechten,Luke L.A.R. van" userId="S::403756@student.fontys.nl::e8bcd3b1-c659-4d1d-aaba-bec6abb8cd91" providerId="AD" clId="Web-{6175E1EB-36D0-4B5E-81D3-3EEEC354F636}" dt="2022-09-27T07:35:19.054" v="42" actId="1076"/>
          <ac:spMkLst>
            <pc:docMk/>
            <pc:sldMk cId="3291088795" sldId="274"/>
            <ac:spMk id="2" creationId="{67836A9A-11CA-D346-8E4D-2CDBD901DC95}"/>
          </ac:spMkLst>
        </pc:spChg>
      </pc:sldChg>
    </pc:docChg>
  </pc:docChgLst>
  <pc:docChgLst>
    <pc:chgData name="Huijbers,Jop J.J." userId="S::430817@student.fontys.nl::e68bb874-1dfb-4f04-8982-fc489761cb1f" providerId="AD" clId="Web-{CCEF747B-76C2-4584-81F6-FC0C52CB4BC9}"/>
    <pc:docChg chg="addSld modSld sldOrd">
      <pc:chgData name="Huijbers,Jop J.J." userId="S::430817@student.fontys.nl::e68bb874-1dfb-4f04-8982-fc489761cb1f" providerId="AD" clId="Web-{CCEF747B-76C2-4584-81F6-FC0C52CB4BC9}" dt="2022-09-29T08:47:39.855" v="75" actId="20577"/>
      <pc:docMkLst>
        <pc:docMk/>
      </pc:docMkLst>
      <pc:sldChg chg="ord modNotes">
        <pc:chgData name="Huijbers,Jop J.J." userId="S::430817@student.fontys.nl::e68bb874-1dfb-4f04-8982-fc489761cb1f" providerId="AD" clId="Web-{CCEF747B-76C2-4584-81F6-FC0C52CB4BC9}" dt="2022-09-29T08:43:02.926" v="18"/>
        <pc:sldMkLst>
          <pc:docMk/>
          <pc:sldMk cId="3488027588" sldId="280"/>
        </pc:sldMkLst>
      </pc:sldChg>
      <pc:sldChg chg="modSp">
        <pc:chgData name="Huijbers,Jop J.J." userId="S::430817@student.fontys.nl::e68bb874-1dfb-4f04-8982-fc489761cb1f" providerId="AD" clId="Web-{CCEF747B-76C2-4584-81F6-FC0C52CB4BC9}" dt="2022-09-29T08:46:50.885" v="61" actId="20577"/>
        <pc:sldMkLst>
          <pc:docMk/>
          <pc:sldMk cId="3031232906" sldId="281"/>
        </pc:sldMkLst>
        <pc:spChg chg="mod">
          <ac:chgData name="Huijbers,Jop J.J." userId="S::430817@student.fontys.nl::e68bb874-1dfb-4f04-8982-fc489761cb1f" providerId="AD" clId="Web-{CCEF747B-76C2-4584-81F6-FC0C52CB4BC9}" dt="2022-09-29T08:46:50.885" v="61" actId="20577"/>
          <ac:spMkLst>
            <pc:docMk/>
            <pc:sldMk cId="3031232906" sldId="281"/>
            <ac:spMk id="7" creationId="{0995398E-230A-8E99-A876-A5D142648590}"/>
          </ac:spMkLst>
        </pc:spChg>
      </pc:sldChg>
      <pc:sldChg chg="addSp delSp modSp add replId">
        <pc:chgData name="Huijbers,Jop J.J." userId="S::430817@student.fontys.nl::e68bb874-1dfb-4f04-8982-fc489761cb1f" providerId="AD" clId="Web-{CCEF747B-76C2-4584-81F6-FC0C52CB4BC9}" dt="2022-09-29T08:45:12.336" v="53" actId="20577"/>
        <pc:sldMkLst>
          <pc:docMk/>
          <pc:sldMk cId="3799196422" sldId="289"/>
        </pc:sldMkLst>
        <pc:spChg chg="mod">
          <ac:chgData name="Huijbers,Jop J.J." userId="S::430817@student.fontys.nl::e68bb874-1dfb-4f04-8982-fc489761cb1f" providerId="AD" clId="Web-{CCEF747B-76C2-4584-81F6-FC0C52CB4BC9}" dt="2022-09-29T08:44:36.725" v="41" actId="14100"/>
          <ac:spMkLst>
            <pc:docMk/>
            <pc:sldMk cId="3799196422" sldId="289"/>
            <ac:spMk id="7" creationId="{0995398E-230A-8E99-A876-A5D142648590}"/>
          </ac:spMkLst>
        </pc:spChg>
        <pc:spChg chg="mod">
          <ac:chgData name="Huijbers,Jop J.J." userId="S::430817@student.fontys.nl::e68bb874-1dfb-4f04-8982-fc489761cb1f" providerId="AD" clId="Web-{CCEF747B-76C2-4584-81F6-FC0C52CB4BC9}" dt="2022-09-29T08:45:12.336" v="53" actId="20577"/>
          <ac:spMkLst>
            <pc:docMk/>
            <pc:sldMk cId="3799196422" sldId="289"/>
            <ac:spMk id="8" creationId="{04C65D5F-48C7-051B-585E-21AD66D56715}"/>
          </ac:spMkLst>
        </pc:spChg>
        <pc:picChg chg="add del">
          <ac:chgData name="Huijbers,Jop J.J." userId="S::430817@student.fontys.nl::e68bb874-1dfb-4f04-8982-fc489761cb1f" providerId="AD" clId="Web-{CCEF747B-76C2-4584-81F6-FC0C52CB4BC9}" dt="2022-09-29T08:44:33.366" v="40"/>
          <ac:picMkLst>
            <pc:docMk/>
            <pc:sldMk cId="3799196422" sldId="289"/>
            <ac:picMk id="3" creationId="{C70DE8F2-8D7A-EDC9-2357-F4E956BBB332}"/>
          </ac:picMkLst>
        </pc:picChg>
      </pc:sldChg>
      <pc:sldChg chg="modSp add ord replId">
        <pc:chgData name="Huijbers,Jop J.J." userId="S::430817@student.fontys.nl::e68bb874-1dfb-4f04-8982-fc489761cb1f" providerId="AD" clId="Web-{CCEF747B-76C2-4584-81F6-FC0C52CB4BC9}" dt="2022-09-29T08:47:30.292" v="70" actId="20577"/>
        <pc:sldMkLst>
          <pc:docMk/>
          <pc:sldMk cId="2987155551" sldId="290"/>
        </pc:sldMkLst>
        <pc:spChg chg="mod">
          <ac:chgData name="Huijbers,Jop J.J." userId="S::430817@student.fontys.nl::e68bb874-1dfb-4f04-8982-fc489761cb1f" providerId="AD" clId="Web-{CCEF747B-76C2-4584-81F6-FC0C52CB4BC9}" dt="2022-09-29T08:47:30.292" v="70" actId="20577"/>
          <ac:spMkLst>
            <pc:docMk/>
            <pc:sldMk cId="2987155551" sldId="290"/>
            <ac:spMk id="2" creationId="{15ABF11E-18B3-C081-AD75-67BC0F3F031A}"/>
          </ac:spMkLst>
        </pc:spChg>
        <pc:spChg chg="mod">
          <ac:chgData name="Huijbers,Jop J.J." userId="S::430817@student.fontys.nl::e68bb874-1dfb-4f04-8982-fc489761cb1f" providerId="AD" clId="Web-{CCEF747B-76C2-4584-81F6-FC0C52CB4BC9}" dt="2022-09-29T08:47:20.792" v="68" actId="20577"/>
          <ac:spMkLst>
            <pc:docMk/>
            <pc:sldMk cId="2987155551" sldId="290"/>
            <ac:spMk id="7" creationId="{0995398E-230A-8E99-A876-A5D142648590}"/>
          </ac:spMkLst>
        </pc:spChg>
      </pc:sldChg>
      <pc:sldChg chg="modSp add replId">
        <pc:chgData name="Huijbers,Jop J.J." userId="S::430817@student.fontys.nl::e68bb874-1dfb-4f04-8982-fc489761cb1f" providerId="AD" clId="Web-{CCEF747B-76C2-4584-81F6-FC0C52CB4BC9}" dt="2022-09-29T08:47:39.855" v="75" actId="20577"/>
        <pc:sldMkLst>
          <pc:docMk/>
          <pc:sldMk cId="2540706287" sldId="291"/>
        </pc:sldMkLst>
        <pc:spChg chg="mod">
          <ac:chgData name="Huijbers,Jop J.J." userId="S::430817@student.fontys.nl::e68bb874-1dfb-4f04-8982-fc489761cb1f" providerId="AD" clId="Web-{CCEF747B-76C2-4584-81F6-FC0C52CB4BC9}" dt="2022-09-29T08:47:39.855" v="75" actId="20577"/>
          <ac:spMkLst>
            <pc:docMk/>
            <pc:sldMk cId="2540706287" sldId="291"/>
            <ac:spMk id="7" creationId="{0995398E-230A-8E99-A876-A5D142648590}"/>
          </ac:spMkLst>
        </pc:spChg>
      </pc:sldChg>
    </pc:docChg>
  </pc:docChgLst>
  <pc:docChgLst>
    <pc:chgData name="Huijbers,Jop J.J." userId="S::430817@student.fontys.nl::e68bb874-1dfb-4f04-8982-fc489761cb1f" providerId="AD" clId="Web-{6644CFDE-AD3B-4B48-B2FB-FCBCCB43F8CB}"/>
    <pc:docChg chg="modSld">
      <pc:chgData name="Huijbers,Jop J.J." userId="S::430817@student.fontys.nl::e68bb874-1dfb-4f04-8982-fc489761cb1f" providerId="AD" clId="Web-{6644CFDE-AD3B-4B48-B2FB-FCBCCB43F8CB}" dt="2022-09-29T13:55:45.834" v="0"/>
      <pc:docMkLst>
        <pc:docMk/>
      </pc:docMkLst>
      <pc:sldChg chg="delSp">
        <pc:chgData name="Huijbers,Jop J.J." userId="S::430817@student.fontys.nl::e68bb874-1dfb-4f04-8982-fc489761cb1f" providerId="AD" clId="Web-{6644CFDE-AD3B-4B48-B2FB-FCBCCB43F8CB}" dt="2022-09-29T13:55:45.834" v="0"/>
        <pc:sldMkLst>
          <pc:docMk/>
          <pc:sldMk cId="2540706287" sldId="291"/>
        </pc:sldMkLst>
        <pc:picChg chg="del">
          <ac:chgData name="Huijbers,Jop J.J." userId="S::430817@student.fontys.nl::e68bb874-1dfb-4f04-8982-fc489761cb1f" providerId="AD" clId="Web-{6644CFDE-AD3B-4B48-B2FB-FCBCCB43F8CB}" dt="2022-09-29T13:55:45.834" v="0"/>
          <ac:picMkLst>
            <pc:docMk/>
            <pc:sldMk cId="2540706287" sldId="291"/>
            <ac:picMk id="5" creationId="{77D50ADA-026D-B2E0-05B6-BEEF06A5338E}"/>
          </ac:picMkLst>
        </pc:picChg>
      </pc:sldChg>
    </pc:docChg>
  </pc:docChgLst>
  <pc:docChgLst>
    <pc:chgData name="Genechten,Luke L.A.R. van" userId="e8bcd3b1-c659-4d1d-aaba-bec6abb8cd91" providerId="ADAL" clId="{2255A2AC-327A-4C83-AF18-FE1F67BE2830}"/>
    <pc:docChg chg="undo custSel modSld">
      <pc:chgData name="Genechten,Luke L.A.R. van" userId="e8bcd3b1-c659-4d1d-aaba-bec6abb8cd91" providerId="ADAL" clId="{2255A2AC-327A-4C83-AF18-FE1F67BE2830}" dt="2022-09-27T07:29:46.997" v="1" actId="14100"/>
      <pc:docMkLst>
        <pc:docMk/>
      </pc:docMkLst>
      <pc:sldChg chg="modSp mod">
        <pc:chgData name="Genechten,Luke L.A.R. van" userId="e8bcd3b1-c659-4d1d-aaba-bec6abb8cd91" providerId="ADAL" clId="{2255A2AC-327A-4C83-AF18-FE1F67BE2830}" dt="2022-09-27T07:29:46.997" v="1" actId="14100"/>
        <pc:sldMkLst>
          <pc:docMk/>
          <pc:sldMk cId="2487796775" sldId="268"/>
        </pc:sldMkLst>
        <pc:spChg chg="mod">
          <ac:chgData name="Genechten,Luke L.A.R. van" userId="e8bcd3b1-c659-4d1d-aaba-bec6abb8cd91" providerId="ADAL" clId="{2255A2AC-327A-4C83-AF18-FE1F67BE2830}" dt="2022-09-27T07:29:46.997" v="1" actId="14100"/>
          <ac:spMkLst>
            <pc:docMk/>
            <pc:sldMk cId="2487796775" sldId="268"/>
            <ac:spMk id="2" creationId="{BB2AAA3B-5661-2C95-13E8-0803047DB2CA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9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62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2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Technical prototype: includes choosing framework and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8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73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Last sprint we ended on 'Karel the Cart'</a:t>
            </a:r>
          </a:p>
          <a:p>
            <a:r>
              <a:rPr lang="en-GB">
                <a:cs typeface="Calibri"/>
              </a:rPr>
              <a:t>This concept consisted out of many ideas and features that were all over the place</a:t>
            </a:r>
          </a:p>
          <a:p>
            <a:r>
              <a:rPr lang="en-GB">
                <a:cs typeface="Calibri"/>
              </a:rPr>
              <a:t>We took those features and ideas and started ideating again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05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Calibri"/>
              </a:rPr>
              <a:t>Filtered features we came up with in the DT Venn Diagram to see which features cover which aspects.</a:t>
            </a:r>
          </a:p>
          <a:p>
            <a:pPr>
              <a:defRPr/>
            </a:pPr>
            <a:r>
              <a:rPr lang="en-US">
                <a:cs typeface="Calibri"/>
              </a:rPr>
              <a:t>Business, Technology, People</a:t>
            </a:r>
            <a:endParaRPr lang="en-US"/>
          </a:p>
          <a:p>
            <a:pPr>
              <a:defRPr/>
            </a:pPr>
            <a:r>
              <a:rPr lang="en-US">
                <a:cs typeface="Calibri"/>
              </a:rPr>
              <a:t>Emotional, Process, Functional</a:t>
            </a:r>
          </a:p>
          <a:p>
            <a:pPr>
              <a:defRPr/>
            </a:pPr>
            <a:r>
              <a:rPr lang="en-US">
                <a:cs typeface="Calibri"/>
              </a:rPr>
              <a:t>Experience</a:t>
            </a:r>
          </a:p>
          <a:p>
            <a:pPr>
              <a:defRPr/>
            </a:pPr>
            <a:r>
              <a:rPr lang="en-US">
                <a:cs typeface="Calibri"/>
              </a:rPr>
              <a:t>Wrote down all </a:t>
            </a:r>
            <a:r>
              <a:rPr lang="en-US" err="1">
                <a:cs typeface="Calibri"/>
              </a:rPr>
              <a:t>smartcart</a:t>
            </a:r>
            <a:r>
              <a:rPr lang="en-US">
                <a:cs typeface="Calibri"/>
              </a:rPr>
              <a:t> functions and categorized them based on if they are good for Jumbo, the customer and technically feasible.</a:t>
            </a:r>
          </a:p>
          <a:p>
            <a:pPr>
              <a:defRPr/>
            </a:pPr>
            <a:r>
              <a:rPr lang="en-US">
                <a:cs typeface="Calibri"/>
              </a:rPr>
              <a:t>[next slide]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23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Calibri"/>
              </a:rPr>
              <a:t>Placed features we came up with in the DT Venn Diagram to see which features cover which aspects.</a:t>
            </a:r>
          </a:p>
          <a:p>
            <a:pPr>
              <a:defRPr/>
            </a:pPr>
            <a:r>
              <a:rPr lang="en-US">
                <a:cs typeface="Calibri"/>
              </a:rPr>
              <a:t>Business, Technology, People</a:t>
            </a:r>
            <a:endParaRPr lang="en-US"/>
          </a:p>
          <a:p>
            <a:pPr>
              <a:defRPr/>
            </a:pPr>
            <a:r>
              <a:rPr lang="en-US">
                <a:cs typeface="Calibri"/>
              </a:rPr>
              <a:t>Emotional, Process, Functional</a:t>
            </a:r>
          </a:p>
          <a:p>
            <a:pPr>
              <a:defRPr/>
            </a:pPr>
            <a:r>
              <a:rPr lang="en-US">
                <a:cs typeface="Calibri"/>
              </a:rPr>
              <a:t>Experience</a:t>
            </a:r>
          </a:p>
          <a:p>
            <a:pPr>
              <a:defRPr/>
            </a:pPr>
            <a:r>
              <a:rPr lang="en-US">
                <a:cs typeface="Calibri"/>
              </a:rPr>
              <a:t>[next slide]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91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The core concept is: EXPAND EXISTING SCANNING APP FEATURES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61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- mention interviews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599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How each user story related to each persona.</a:t>
            </a:r>
          </a:p>
          <a:p>
            <a:endParaRPr lang="en-GB"/>
          </a:p>
          <a:p>
            <a:r>
              <a:rPr lang="en-GB"/>
              <a:t>Tim – Well known Peanut Allergy</a:t>
            </a:r>
          </a:p>
          <a:p>
            <a:r>
              <a:rPr lang="en-GB"/>
              <a:t>Obviously since peanuts are very threatening to him, WARNINGS ABOUT WRONG INGREDIENTS are most important to him.</a:t>
            </a:r>
          </a:p>
          <a:p>
            <a:r>
              <a:rPr lang="en-GB"/>
              <a:t>Is reserved and tech savvy (software engineer) so MOBILE PAYMENT related to him most.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9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Lactose intolerant student of social studies,</a:t>
            </a:r>
          </a:p>
          <a:p>
            <a:r>
              <a:rPr lang="en-GB"/>
              <a:t>Extrovert, often feels unwell due to buying products containing lactose but is too impatient to read all labels</a:t>
            </a:r>
          </a:p>
          <a:p>
            <a:r>
              <a:rPr lang="en-GB"/>
              <a:t>Most fitting features: </a:t>
            </a:r>
          </a:p>
          <a:p>
            <a:r>
              <a:rPr lang="en-GB"/>
              <a:t> - Product scanning – is not very patient so this feature will help save time</a:t>
            </a:r>
          </a:p>
          <a:p>
            <a:r>
              <a:rPr lang="en-GB"/>
              <a:t> - Product notification – very fitting to prevent getting unwell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59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Arjen – Vegan</a:t>
            </a:r>
          </a:p>
          <a:p>
            <a:r>
              <a:rPr lang="en-GB"/>
              <a:t>Set diet preference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Recommendations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Likes to be and feel included as a vegan.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70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A4B990-45CA-C2C1-02CA-CAD54D176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4EED263-FC12-FE0B-D32C-D870AB6C5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5A27D3-748F-E57A-93BA-4496B879E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D407625-CBE6-5659-583D-06784080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ACD68D-D855-15FE-DB54-4B4E0958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350842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B1232-E598-A14C-0DCF-BF612E6E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E7CB6FA-E550-9115-7048-67FE4259B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279AD4-5210-27A8-45CC-1C4987EA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1368E6-195A-62F3-1B3F-E4923F11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C586C75-7374-12E5-17CA-A84C1A6C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505860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D6F4FEED-0DD6-0156-042F-AAB88A8C0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373956C-B5CE-19EB-508C-E2E73670D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9875C8-190F-6283-B1C4-296C2767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C2BB5E-DA7A-1976-26B9-59757131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0D0D37-53E1-EFAD-A4F9-CB8B8483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2313497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2222480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93F01-3AE0-EEA9-0418-27C474C71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D4427B-1313-D289-E0F0-E2F387AD6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BF8B2A1-276C-3B99-9608-379E7AD8F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9813530-BFB8-5161-3E01-0779E602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03046D-5B96-B12B-62B0-6A0EE149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3545803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FCB11-78C4-C8E6-AA19-450587D62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AED1C1-D7AB-2899-F906-6175ED637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2D87F4-B637-C4C7-04DA-8AB8487BE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4C7C952-69B5-BF8C-35F7-A53FEF72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3F69D68-A816-3504-0C8A-6F90FD84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74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A0AA5-8037-5312-E8FE-7A5D3522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67AD22D-8857-92C4-15B8-173DC5DDC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621ECA5-6340-B4C3-04A7-9AC2864BB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49DC5DA-F74D-7F95-78E6-D2B0D670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BF37C4D-4A78-B15F-FC99-8FDA561A5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D918EFE-594E-9F35-7299-42961A6ED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215529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59099-643A-024B-46AA-48FA60874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133170-A459-3AE9-3DF3-6C87F7A02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609DEAB-B7A5-F34E-3F04-F3194772F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FC446B4-89EE-F1DD-2274-2F05BAE7C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52B7C5F-53BC-86EC-5CCA-7B3CE0F27B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3935E1D-8B43-3A59-F4BE-80D51BCC1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65EEF7F-EE38-A8C6-ACED-B95ADE0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E84E1AA-0687-493F-D09F-B79434B7A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472593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56FED-96EC-1B8F-E59E-85AC8B6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84F13F8-D101-424C-E9E7-BBCBE0B5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8B6FC60-52A7-93D2-AFD5-9BD51CC9B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92C03E3-C5AA-B51F-6FAF-26E15647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977986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9C94297-D8A1-A5A8-28CA-1EDD398BB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195EB3A-D4D4-92E8-BB8E-0B18ED9D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7121F2-A08A-CE29-AE41-E65B8CC6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2536619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1D80A4-6260-B422-7215-EBDBD976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AA1B12-6A1B-C516-ACBA-5A99EA30A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334E891-D62E-C3FE-3F49-A33CC9671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4F43923-D024-2BA8-2FAA-37998F80C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AA42258-B209-10C1-C6A7-CBF7D83E1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BF2842E-0C47-9118-FDD5-C64DBAB75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590631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830015-1ED4-05FB-8BCD-7026C8873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FFA086C-AB8E-49B1-73DF-B0942F97B7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9737159-CD87-C4A5-54B8-3BC3BCC4C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B6BFB3A-358C-DC7D-7985-77501751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9A086CB-BFBA-C8E0-CF64-8FCE5B7DB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2B64D37-296E-6A5E-1573-EFF29A0A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5353328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B66F8B0-3041-798F-7077-1B2012826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A34E29-5BED-101F-8505-3C295D395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5BB0EF-AA48-7838-B802-BEA385B19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851AE-F437-A04B-ADE2-D5E346F2089C}" type="datetime1">
              <a:rPr lang="en-US" noProof="0" smtClean="0"/>
              <a:t>10/4/2022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55CE6E-888E-15EE-D3A3-3C6E659C4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472AE4-E46E-ACF6-D162-B763AD567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37893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02" r:id="rId1"/>
    <p:sldLayoutId id="2147484503" r:id="rId2"/>
    <p:sldLayoutId id="2147484504" r:id="rId3"/>
    <p:sldLayoutId id="2147484505" r:id="rId4"/>
    <p:sldLayoutId id="2147484506" r:id="rId5"/>
    <p:sldLayoutId id="2147484507" r:id="rId6"/>
    <p:sldLayoutId id="2147484508" r:id="rId7"/>
    <p:sldLayoutId id="2147484509" r:id="rId8"/>
    <p:sldLayoutId id="2147484510" r:id="rId9"/>
    <p:sldLayoutId id="2147484511" r:id="rId10"/>
    <p:sldLayoutId id="2147484512" r:id="rId11"/>
    <p:sldLayoutId id="2147484513" r:id="rId12"/>
    <p:sldLayoutId id="2147484514" r:id="rId13"/>
    <p:sldLayoutId id="2147484515" r:id="rId14"/>
    <p:sldLayoutId id="2147484516" r:id="rId15"/>
    <p:sldLayoutId id="2147484517" r:id="rId16"/>
    <p:sldLayoutId id="2147484518" r:id="rId17"/>
    <p:sldLayoutId id="2147484519" r:id="rId18"/>
    <p:sldLayoutId id="2147484520" r:id="rId19"/>
    <p:sldLayoutId id="2147484521" r:id="rId20"/>
    <p:sldLayoutId id="2147484522" r:id="rId21"/>
    <p:sldLayoutId id="2147484523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ld man shopping at grocery">
            <a:extLst>
              <a:ext uri="{FF2B5EF4-FFF2-40B4-BE49-F238E27FC236}">
                <a16:creationId xmlns:a16="http://schemas.microsoft.com/office/drawing/2014/main" id="{4E84DF6A-5310-B7D5-190D-B59C6537BB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586475"/>
            <a:ext cx="12192000" cy="8030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7900" y="857797"/>
            <a:ext cx="5670487" cy="426896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i="0">
                <a:latin typeface="Gotham" panose="02000504050000020004" pitchFamily="2" charset="0"/>
              </a:rPr>
              <a:t>Innovating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  <a:r>
              <a:rPr lang="en-US" i="0">
                <a:latin typeface="Gotham" panose="02000504050000020004" pitchFamily="2" charset="0"/>
              </a:rPr>
              <a:t> Shopping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  <a:r>
              <a:rPr lang="en-US" i="0">
                <a:latin typeface="Gotham" panose="02000504050000020004" pitchFamily="2" charset="0"/>
              </a:rPr>
              <a:t> Experience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613" y="4871143"/>
            <a:ext cx="5200430" cy="1591181"/>
          </a:xfrm>
        </p:spPr>
        <p:txBody>
          <a:bodyPr/>
          <a:lstStyle/>
          <a:p>
            <a:r>
              <a:rPr lang="en-US" sz="2000" i="0">
                <a:latin typeface="Gotham" panose="02000504050000020004" pitchFamily="2" charset="0"/>
              </a:rPr>
              <a:t>Team Green - </a:t>
            </a:r>
            <a:r>
              <a:rPr lang="en-US" sz="2000" i="0" err="1">
                <a:latin typeface="Gotham" panose="02000504050000020004" pitchFamily="2" charset="0"/>
              </a:rPr>
              <a:t>Edita</a:t>
            </a:r>
            <a:r>
              <a:rPr lang="en-US" sz="2000" i="0">
                <a:latin typeface="Gotham" panose="02000504050000020004" pitchFamily="2" charset="0"/>
              </a:rPr>
              <a:t>, </a:t>
            </a:r>
            <a:r>
              <a:rPr lang="en-US" sz="2000" i="0" err="1">
                <a:latin typeface="Gotham" panose="02000504050000020004" pitchFamily="2" charset="0"/>
              </a:rPr>
              <a:t>Femke</a:t>
            </a:r>
            <a:r>
              <a:rPr lang="en-US" sz="2000" i="0">
                <a:latin typeface="Gotham" panose="02000504050000020004" pitchFamily="2" charset="0"/>
              </a:rPr>
              <a:t>, </a:t>
            </a:r>
            <a:r>
              <a:rPr lang="en-US" sz="2000" i="0" err="1">
                <a:latin typeface="Gotham" panose="02000504050000020004" pitchFamily="2" charset="0"/>
              </a:rPr>
              <a:t>Jop</a:t>
            </a:r>
            <a:r>
              <a:rPr lang="en-US" sz="2000" i="0">
                <a:latin typeface="Gotham" panose="02000504050000020004" pitchFamily="2" charset="0"/>
              </a:rPr>
              <a:t> &amp; Luke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8758F0-94EE-1946-A16A-FBF869AC3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82" y="2526934"/>
            <a:ext cx="4883574" cy="136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6A6F7D-CDE8-A675-32AB-CD3F7FDDCCCA}"/>
              </a:ext>
            </a:extLst>
          </p:cNvPr>
          <p:cNvCxnSpPr/>
          <p:nvPr/>
        </p:nvCxnSpPr>
        <p:spPr>
          <a:xfrm>
            <a:off x="5729225" y="1104709"/>
            <a:ext cx="0" cy="4268965"/>
          </a:xfrm>
          <a:prstGeom prst="line">
            <a:avLst/>
          </a:prstGeom>
          <a:ln w="762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C16953D-7C96-93EC-A512-5CDE90253E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544991"/>
            <a:ext cx="12192000" cy="8075221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8E74D03-F68D-6A22-C4B2-616A0598DD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02" r="7768" b="2876"/>
          <a:stretch/>
        </p:blipFill>
        <p:spPr>
          <a:xfrm>
            <a:off x="6496824" y="1108953"/>
            <a:ext cx="5130425" cy="4426367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3BA0CFC-C9B1-6426-78FA-8E5DF9B94C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1103" y="1108953"/>
            <a:ext cx="5598915" cy="442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83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krant, ontvangstbewijs, naamplaatje&#10;&#10;Automatisch gegenereerde beschrijving">
            <a:extLst>
              <a:ext uri="{FF2B5EF4-FFF2-40B4-BE49-F238E27FC236}">
                <a16:creationId xmlns:a16="http://schemas.microsoft.com/office/drawing/2014/main" id="{D5B9922E-194F-350F-4ED4-CAB0FEB36E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789499"/>
            <a:ext cx="12192000" cy="81268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9057827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Gotham"/>
              </a:rPr>
              <a:t>Problem statement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4379ADD-DFFE-B97E-E532-6E9F23F0E726}"/>
              </a:ext>
            </a:extLst>
          </p:cNvPr>
          <p:cNvSpPr txBox="1">
            <a:spLocks/>
          </p:cNvSpPr>
          <p:nvPr/>
        </p:nvSpPr>
        <p:spPr>
          <a:xfrm>
            <a:off x="578858" y="1711843"/>
            <a:ext cx="11404035" cy="4262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</a:rPr>
              <a:t>Marc </a:t>
            </a:r>
            <a:r>
              <a:rPr lang="en-US" sz="2800" i="0" err="1">
                <a:latin typeface="Gotham"/>
              </a:rPr>
              <a:t>Hassenzahl</a:t>
            </a:r>
            <a:r>
              <a:rPr lang="en-US" sz="2800" i="0">
                <a:latin typeface="Gotham"/>
              </a:rPr>
              <a:t> UX analysis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</a:rPr>
              <a:t>WHY WHAT HOW</a:t>
            </a:r>
          </a:p>
          <a:p>
            <a:pPr algn="l">
              <a:spcAft>
                <a:spcPts val="600"/>
              </a:spcAft>
            </a:pPr>
            <a:endParaRPr lang="en-US" sz="2800" i="0">
              <a:latin typeface="Gotham"/>
            </a:endParaRPr>
          </a:p>
          <a:p>
            <a:pPr algn="l">
              <a:spcAft>
                <a:spcPts val="600"/>
              </a:spcAft>
            </a:pPr>
            <a:r>
              <a:rPr lang="en-US" sz="2800" i="0">
                <a:latin typeface="Gotham"/>
              </a:rPr>
              <a:t>“Shoppers with </a:t>
            </a:r>
            <a:r>
              <a:rPr lang="en-US" sz="2800" b="1" i="0">
                <a:latin typeface="Gotham"/>
              </a:rPr>
              <a:t>allergies, intolerances and diets </a:t>
            </a:r>
            <a:r>
              <a:rPr lang="en-US" sz="2800" i="0">
                <a:latin typeface="Gotham"/>
              </a:rPr>
              <a:t>need to </a:t>
            </a:r>
            <a:r>
              <a:rPr lang="en-US" sz="2800" b="1" i="0">
                <a:latin typeface="Gotham"/>
              </a:rPr>
              <a:t>quickly identify threatening ingredients </a:t>
            </a:r>
            <a:r>
              <a:rPr lang="en-US" sz="2800" i="0">
                <a:latin typeface="Gotham"/>
              </a:rPr>
              <a:t>in products because checking the ingredient list of each product in-store can be frustrating, time consuming and inconvenient.”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123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krant, ontvangstbewijs, naamplaatje&#10;&#10;Automatisch gegenereerde beschrijving">
            <a:extLst>
              <a:ext uri="{FF2B5EF4-FFF2-40B4-BE49-F238E27FC236}">
                <a16:creationId xmlns:a16="http://schemas.microsoft.com/office/drawing/2014/main" id="{D5B9922E-194F-350F-4ED4-CAB0FEB36E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789499"/>
            <a:ext cx="12192000" cy="81268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9057827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Gotham"/>
              </a:rPr>
              <a:t>Prototype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ABF11E-18B3-C081-AD75-67BC0F3F031A}"/>
              </a:ext>
            </a:extLst>
          </p:cNvPr>
          <p:cNvSpPr txBox="1"/>
          <p:nvPr/>
        </p:nvSpPr>
        <p:spPr>
          <a:xfrm>
            <a:off x="1396181" y="2326550"/>
            <a:ext cx="3677264" cy="7275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endParaRPr lang="en-US" sz="2400">
              <a:solidFill>
                <a:srgbClr val="FFCC00"/>
              </a:solidFill>
              <a:latin typeface="Gotham" panose="02000504050000020004"/>
            </a:endParaRPr>
          </a:p>
        </p:txBody>
      </p:sp>
      <p:pic>
        <p:nvPicPr>
          <p:cNvPr id="10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21435632-080B-3DBC-D545-6B600C40B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87" b="6941"/>
          <a:stretch/>
        </p:blipFill>
        <p:spPr>
          <a:xfrm>
            <a:off x="701750" y="1748172"/>
            <a:ext cx="10882968" cy="475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706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3C7BC7CE-9191-A0DE-0A21-F77629AD3CC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758758"/>
            <a:ext cx="12183531" cy="8123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857" y="279562"/>
            <a:ext cx="9056755" cy="1479003"/>
          </a:xfrm>
        </p:spPr>
        <p:txBody>
          <a:bodyPr anchor="ctr">
            <a:normAutofit/>
          </a:bodyPr>
          <a:lstStyle/>
          <a:p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What’s Next?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91695-E7DA-48AF-9EEB-86DA1F9BF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59" y="1886880"/>
            <a:ext cx="4779101" cy="405093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Digital prototype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Technical prototype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User testing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latin typeface="Gotham"/>
            </a:endParaRP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7" name="Afbeelding 6" descr="Afbeelding met tekst, persoon, person&#10;&#10;Automatisch gegenereerde beschrijving">
            <a:extLst>
              <a:ext uri="{FF2B5EF4-FFF2-40B4-BE49-F238E27FC236}">
                <a16:creationId xmlns:a16="http://schemas.microsoft.com/office/drawing/2014/main" id="{44204130-B7EA-E748-01AA-8904A6570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6959" y="0"/>
            <a:ext cx="45765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63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36F9FF2-76E9-9A1A-4FB1-1093770F63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l="9902"/>
          <a:stretch/>
        </p:blipFill>
        <p:spPr>
          <a:xfrm>
            <a:off x="6096000" y="-659379"/>
            <a:ext cx="11036028" cy="81767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2AAA3B-5661-2C95-13E8-0803047DB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162" y="2337614"/>
            <a:ext cx="3598924" cy="2182771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i="0">
                <a:solidFill>
                  <a:schemeClr val="tx1"/>
                </a:solidFill>
                <a:latin typeface="Gotham" panose="02000504050000020004" pitchFamily="2" charset="0"/>
              </a:rPr>
              <a:t>Feedback</a:t>
            </a:r>
            <a:b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</a:b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&amp; </a:t>
            </a:r>
            <a:r>
              <a:rPr lang="en-US" i="0">
                <a:solidFill>
                  <a:schemeClr val="tx1"/>
                </a:solidFill>
                <a:latin typeface="Gotham" panose="02000504050000020004" pitchFamily="2" charset="0"/>
              </a:rPr>
              <a:t>Questions</a:t>
            </a:r>
            <a:endParaRPr lang="en-GB" i="0">
              <a:solidFill>
                <a:schemeClr val="tx1"/>
              </a:solidFill>
              <a:latin typeface="Gotham" panose="02000504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79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4923857" cy="1479003"/>
          </a:xfrm>
        </p:spPr>
        <p:txBody>
          <a:bodyPr anchor="ctr">
            <a:norm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Contents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 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753930"/>
            <a:ext cx="5931740" cy="4637038"/>
          </a:xfrm>
        </p:spPr>
        <p:txBody>
          <a:bodyPr anchor="t">
            <a:noAutofit/>
          </a:bodyPr>
          <a:lstStyle/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Starting situation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Design Thinking Venn diagram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AutoNum type="arabicPeriod"/>
            </a:pPr>
            <a:r>
              <a:rPr lang="en-US" sz="2800" i="0">
                <a:latin typeface="Gotham"/>
              </a:rPr>
              <a:t>Core concept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Redefining target audience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Norman’s 3 Levels of Design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Problem statement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Prototype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Gotham"/>
              </a:rPr>
              <a:t>What’s next?</a:t>
            </a:r>
          </a:p>
        </p:txBody>
      </p:sp>
      <p:pic>
        <p:nvPicPr>
          <p:cNvPr id="3" name="Afbeelding 2" descr="Afbeelding met binnen, persoon, computer, gebruiken&#10;&#10;Automatisch gegenereerde beschrijving">
            <a:extLst>
              <a:ext uri="{FF2B5EF4-FFF2-40B4-BE49-F238E27FC236}">
                <a16:creationId xmlns:a16="http://schemas.microsoft.com/office/drawing/2014/main" id="{C70DE8F2-8D7A-EDC9-2357-F4E956BBB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822" y="0"/>
            <a:ext cx="4581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7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2" y="322029"/>
            <a:ext cx="6326917" cy="1479003"/>
          </a:xfrm>
        </p:spPr>
        <p:txBody>
          <a:bodyPr anchor="ctr">
            <a:normAutofit fontScale="90000"/>
          </a:bodyPr>
          <a:lstStyle/>
          <a:p>
            <a:r>
              <a:rPr lang="en-US">
                <a:solidFill>
                  <a:srgbClr val="FFCC00"/>
                </a:solidFill>
                <a:latin typeface="Gotham"/>
              </a:rPr>
              <a:t>Starting situation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753930"/>
            <a:ext cx="5190847" cy="4637038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</a:rPr>
              <a:t>Karel the Cart</a:t>
            </a: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500">
                <a:solidFill>
                  <a:srgbClr val="E7E6E6"/>
                </a:solidFill>
                <a:latin typeface="Gotham"/>
              </a:rPr>
              <a:t> Virtual assistant</a:t>
            </a: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500">
                <a:solidFill>
                  <a:srgbClr val="E7E6E6"/>
                </a:solidFill>
                <a:latin typeface="Gotham"/>
              </a:rPr>
              <a:t> Personalization</a:t>
            </a: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500">
                <a:solidFill>
                  <a:srgbClr val="E7E6E6"/>
                </a:solidFill>
                <a:latin typeface="Gotham"/>
              </a:rPr>
              <a:t> "Just walk out"</a:t>
            </a:r>
            <a:endParaRPr lang="en-US" sz="2500" i="0">
              <a:solidFill>
                <a:srgbClr val="E7E6E6"/>
              </a:solidFill>
              <a:latin typeface="Gotham"/>
            </a:endParaRP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500">
                <a:solidFill>
                  <a:srgbClr val="E7E6E6"/>
                </a:solidFill>
                <a:latin typeface="Gotham"/>
              </a:rPr>
              <a:t> Theft prevention</a:t>
            </a: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500">
                <a:solidFill>
                  <a:srgbClr val="E7E6E6"/>
                </a:solidFill>
                <a:latin typeface="Gotham"/>
              </a:rPr>
              <a:t> Navigation</a:t>
            </a:r>
            <a:endParaRPr lang="en-US" sz="2500" i="0">
              <a:solidFill>
                <a:srgbClr val="E7E6E6"/>
              </a:solidFill>
              <a:latin typeface="Gotham"/>
            </a:endParaRP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500" i="0">
              <a:solidFill>
                <a:srgbClr val="E7E6E6"/>
              </a:solidFill>
              <a:latin typeface="Gotham"/>
            </a:endParaRPr>
          </a:p>
          <a:p>
            <a:pPr marL="914400" lvl="1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500" i="0">
              <a:solidFill>
                <a:srgbClr val="FFFFFF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solidFill>
                <a:srgbClr val="E7E6E6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latin typeface="Gotham"/>
            </a:endParaRPr>
          </a:p>
        </p:txBody>
      </p:sp>
      <p:pic>
        <p:nvPicPr>
          <p:cNvPr id="1028" name="Picture 4" descr="A2Z Smart Carts are Revolutionizing the Worldwide Shopping Experience |  Ctech">
            <a:extLst>
              <a:ext uri="{FF2B5EF4-FFF2-40B4-BE49-F238E27FC236}">
                <a16:creationId xmlns:a16="http://schemas.microsoft.com/office/drawing/2014/main" id="{804F5A08-9EF8-1B84-5121-444574EEDF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5" r="12520"/>
          <a:stretch/>
        </p:blipFill>
        <p:spPr bwMode="auto">
          <a:xfrm>
            <a:off x="7460512" y="0"/>
            <a:ext cx="47314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19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s, buiten, boom, persoon&#10;&#10;Automatisch gegenereerde beschrijving">
            <a:extLst>
              <a:ext uri="{FF2B5EF4-FFF2-40B4-BE49-F238E27FC236}">
                <a16:creationId xmlns:a16="http://schemas.microsoft.com/office/drawing/2014/main" id="{8581EB94-2763-8942-2C47-2EC229001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2395" r="8539" b="9973"/>
          <a:stretch/>
        </p:blipFill>
        <p:spPr>
          <a:xfrm>
            <a:off x="0" y="8709"/>
            <a:ext cx="13317168" cy="7534995"/>
          </a:xfrm>
          <a:prstGeom prst="rect">
            <a:avLst/>
          </a:prstGeom>
        </p:spPr>
      </p:pic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857" y="279562"/>
            <a:ext cx="11031896" cy="1479003"/>
          </a:xfrm>
        </p:spPr>
        <p:txBody>
          <a:bodyPr anchor="ctr">
            <a:normAutofit/>
          </a:bodyPr>
          <a:lstStyle/>
          <a:p>
            <a:r>
              <a:rPr lang="en-US" sz="4800" i="0">
                <a:solidFill>
                  <a:srgbClr val="FFCC00"/>
                </a:solidFill>
                <a:latin typeface="Gotham"/>
              </a:rPr>
              <a:t>Design Thinking Venn diagram</a:t>
            </a:r>
            <a:br>
              <a:rPr lang="en-US" sz="4800" i="0">
                <a:solidFill>
                  <a:srgbClr val="FFCC00"/>
                </a:solidFill>
                <a:latin typeface="Gotham"/>
              </a:rPr>
            </a:br>
            <a:endParaRPr lang="en-US" sz="4800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436C77AF-7570-5250-5D4C-B79A39EAD9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" t="3750" r="144" b="2083"/>
          <a:stretch/>
        </p:blipFill>
        <p:spPr>
          <a:xfrm rot="10800000">
            <a:off x="735609" y="1312414"/>
            <a:ext cx="7408929" cy="528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s, buiten, boom, persoon&#10;&#10;Automatisch gegenereerde beschrijving">
            <a:extLst>
              <a:ext uri="{FF2B5EF4-FFF2-40B4-BE49-F238E27FC236}">
                <a16:creationId xmlns:a16="http://schemas.microsoft.com/office/drawing/2014/main" id="{8581EB94-2763-8942-2C47-2EC229001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2395" r="8539" b="9973"/>
          <a:stretch/>
        </p:blipFill>
        <p:spPr>
          <a:xfrm>
            <a:off x="0" y="0"/>
            <a:ext cx="13317168" cy="753499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91695-E7DA-48AF-9EEB-86DA1F9BF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59" y="499729"/>
            <a:ext cx="5517141" cy="5474373"/>
          </a:xfrm>
        </p:spPr>
        <p:txBody>
          <a:bodyPr anchor="t">
            <a:noAutofit/>
          </a:bodyPr>
          <a:lstStyle/>
          <a:p>
            <a:pPr algn="l">
              <a:spcAft>
                <a:spcPts val="600"/>
              </a:spcAft>
              <a:buClr>
                <a:srgbClr val="FFCC00"/>
              </a:buClr>
            </a:pPr>
            <a:r>
              <a:rPr lang="en-US" sz="3200" i="0">
                <a:solidFill>
                  <a:srgbClr val="FFCC00"/>
                </a:solidFill>
                <a:latin typeface="Gotham"/>
              </a:rPr>
              <a:t>Experience: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800" i="0">
                <a:latin typeface="Gotham"/>
              </a:rPr>
              <a:t>Alert for products that don't match preferences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800" i="0">
                <a:latin typeface="Gotham"/>
              </a:rPr>
              <a:t>Recommend products based on preferences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800" i="0">
                <a:latin typeface="Gotham"/>
              </a:rPr>
              <a:t>Payment integration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800" i="0">
                <a:latin typeface="Gotham"/>
              </a:rPr>
              <a:t>Navigation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9" name="Afbeelding 8" descr="Afbeelding met tekst&#10;&#10;Automatisch gegenereerde beschrijving">
            <a:extLst>
              <a:ext uri="{FF2B5EF4-FFF2-40B4-BE49-F238E27FC236}">
                <a16:creationId xmlns:a16="http://schemas.microsoft.com/office/drawing/2014/main" id="{9F52EA1E-848C-FC3D-D31C-AC88330ED3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64" t="12481" r="-45" b="3759"/>
          <a:stretch/>
        </p:blipFill>
        <p:spPr>
          <a:xfrm>
            <a:off x="7172607" y="0"/>
            <a:ext cx="5019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7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krant, ontvangstbewijs, naamplaatje&#10;&#10;Automatisch gegenereerde beschrijving">
            <a:extLst>
              <a:ext uri="{FF2B5EF4-FFF2-40B4-BE49-F238E27FC236}">
                <a16:creationId xmlns:a16="http://schemas.microsoft.com/office/drawing/2014/main" id="{D5B9922E-194F-350F-4ED4-CAB0FEB36E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789499"/>
            <a:ext cx="12192000" cy="81268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9057827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Gotham"/>
              </a:rPr>
              <a:t>Core concept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5" name="Afbeelding 4" descr="Afbeelding met tekst, persoon&#10;&#10;Automatisch gegenereerde beschrijving">
            <a:extLst>
              <a:ext uri="{FF2B5EF4-FFF2-40B4-BE49-F238E27FC236}">
                <a16:creationId xmlns:a16="http://schemas.microsoft.com/office/drawing/2014/main" id="{C487D891-EA0A-72A2-92F5-184E0FFEB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5672" y="0"/>
            <a:ext cx="4576572" cy="685800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6A57CD9-AAC1-2B3A-A09E-90A26B235AD0}"/>
              </a:ext>
            </a:extLst>
          </p:cNvPr>
          <p:cNvSpPr txBox="1">
            <a:spLocks/>
          </p:cNvSpPr>
          <p:nvPr/>
        </p:nvSpPr>
        <p:spPr>
          <a:xfrm>
            <a:off x="578858" y="1711843"/>
            <a:ext cx="6779844" cy="4262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</a:rPr>
              <a:t>Save diets, allergies, intolerances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  <a:cs typeface="Calibri"/>
              </a:rPr>
              <a:t>Scanning &amp; shopping cart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  <a:cs typeface="Calibri"/>
              </a:rPr>
              <a:t>Help identify 'threatening' ingredients</a:t>
            </a:r>
            <a:endParaRPr lang="en-US"/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  <a:cs typeface="Calibri"/>
              </a:rPr>
              <a:t>Recommend alternatives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Gotham"/>
                <a:cs typeface="Calibri"/>
              </a:rPr>
              <a:t>Fast checkout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latin typeface="Gotham"/>
              <a:cs typeface="Calibri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latin typeface="Gotham"/>
              <a:cs typeface="Calibri"/>
            </a:endParaRPr>
          </a:p>
          <a:p>
            <a:pPr algn="l">
              <a:spcAft>
                <a:spcPts val="600"/>
              </a:spcAft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7155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47625" y="-83344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2" y="587500"/>
            <a:ext cx="10186613" cy="1479003"/>
          </a:xfrm>
        </p:spPr>
        <p:txBody>
          <a:bodyPr anchor="ctr">
            <a:normAutofit fontScale="90000"/>
          </a:bodyPr>
          <a:lstStyle/>
          <a:p>
            <a:r>
              <a:rPr lang="en-US" i="0">
                <a:solidFill>
                  <a:srgbClr val="FFCC00"/>
                </a:solidFill>
                <a:latin typeface="Gotham"/>
              </a:rPr>
              <a:t>Redefining target audience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810E54B-35B1-3B8F-5EF4-AE81FB3226A8}"/>
              </a:ext>
            </a:extLst>
          </p:cNvPr>
          <p:cNvSpPr txBox="1">
            <a:spLocks/>
          </p:cNvSpPr>
          <p:nvPr/>
        </p:nvSpPr>
        <p:spPr>
          <a:xfrm>
            <a:off x="607283" y="1801032"/>
            <a:ext cx="4820123" cy="40274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endParaRPr lang="en-US" sz="2400" i="0">
              <a:latin typeface="Gotham"/>
              <a:ea typeface="+mn-lt"/>
              <a:cs typeface="+mn-lt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C6D14DC-6932-F24A-0546-52DCA7E23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11" y="2395007"/>
            <a:ext cx="4202447" cy="3325157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3FB9FE5A-B4A4-BDE3-794B-E003803036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908" y="2383100"/>
            <a:ext cx="3239701" cy="3360875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E11CA024-9CB5-25D2-28DA-53D796421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4792" y="2415380"/>
            <a:ext cx="4150577" cy="328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27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C16953D-7C96-93EC-A512-5CDE90253E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544991"/>
            <a:ext cx="12192000" cy="807522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10441717" cy="1479003"/>
          </a:xfrm>
        </p:spPr>
        <p:txBody>
          <a:bodyPr anchor="ctr">
            <a:normAutofit fontScale="90000"/>
          </a:bodyPr>
          <a:lstStyle/>
          <a:p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Norman’s 3 Levels of Design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8E74D03-F68D-6A22-C4B2-616A0598DD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71" t="18235" r="17913"/>
          <a:stretch/>
        </p:blipFill>
        <p:spPr>
          <a:xfrm>
            <a:off x="5540736" y="1926287"/>
            <a:ext cx="5871887" cy="4609684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3BA0CFC-C9B1-6426-78FA-8E5DF9B94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773" y="1926287"/>
            <a:ext cx="4428743" cy="460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71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C16953D-7C96-93EC-A512-5CDE90253E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544991"/>
            <a:ext cx="12192000" cy="8075221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8E74D03-F68D-6A22-C4B2-616A0598DD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769"/>
          <a:stretch/>
        </p:blipFill>
        <p:spPr>
          <a:xfrm>
            <a:off x="6312524" y="1108954"/>
            <a:ext cx="5488717" cy="4463279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3BA0CFC-C9B1-6426-78FA-8E5DF9B94C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3956" y="1108954"/>
            <a:ext cx="5598915" cy="4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5881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ef78ab-29d1-49ff-aa5c-c783a256abe1">
      <Terms xmlns="http://schemas.microsoft.com/office/infopath/2007/PartnerControls"/>
    </lcf76f155ced4ddcb4097134ff3c332f>
    <TaxCatchAll xmlns="bae6b0bf-bfa8-4330-b37a-a610862cf47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AF5740EA566042868C198970F95413" ma:contentTypeVersion="12" ma:contentTypeDescription="Create a new document." ma:contentTypeScope="" ma:versionID="43a7dbdf3aa527d6d76ce928a6ca2745">
  <xsd:schema xmlns:xsd="http://www.w3.org/2001/XMLSchema" xmlns:xs="http://www.w3.org/2001/XMLSchema" xmlns:p="http://schemas.microsoft.com/office/2006/metadata/properties" xmlns:ns2="cfef78ab-29d1-49ff-aa5c-c783a256abe1" xmlns:ns3="bae6b0bf-bfa8-4330-b37a-a610862cf477" targetNamespace="http://schemas.microsoft.com/office/2006/metadata/properties" ma:root="true" ma:fieldsID="d987b6864af58d08d5c28b827f5b9eb3" ns2:_="" ns3:_="">
    <xsd:import namespace="cfef78ab-29d1-49ff-aa5c-c783a256abe1"/>
    <xsd:import namespace="bae6b0bf-bfa8-4330-b37a-a610862cf4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ef78ab-29d1-49ff-aa5c-c783a256ab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e6b0bf-bfa8-4330-b37a-a610862cf47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a1e031e-d9d9-48a5-9fb0-512f4b3db996}" ma:internalName="TaxCatchAll" ma:showField="CatchAllData" ma:web="bae6b0bf-bfa8-4330-b37a-a610862cf4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7187EF-72A7-4711-B799-B73FEF55D157}">
  <ds:schemaRefs>
    <ds:schemaRef ds:uri="bae6b0bf-bfa8-4330-b37a-a610862cf477"/>
    <ds:schemaRef ds:uri="cfef78ab-29d1-49ff-aa5c-c783a256abe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3D1786C-633C-4910-AFFB-937EA0B371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2CB654-538D-41C1-8FC7-7797427B57E8}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14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Kantoorthema</vt:lpstr>
      <vt:lpstr>Innovating. Shopping. Experience.</vt:lpstr>
      <vt:lpstr>Contents </vt:lpstr>
      <vt:lpstr>Starting situation</vt:lpstr>
      <vt:lpstr>Design Thinking Venn diagram </vt:lpstr>
      <vt:lpstr>PowerPoint Presentation</vt:lpstr>
      <vt:lpstr>Core concept</vt:lpstr>
      <vt:lpstr>Redefining target audience</vt:lpstr>
      <vt:lpstr>Norman’s 3 Levels of Design</vt:lpstr>
      <vt:lpstr>PowerPoint Presentation</vt:lpstr>
      <vt:lpstr>PowerPoint Presentation</vt:lpstr>
      <vt:lpstr>Problem statement</vt:lpstr>
      <vt:lpstr>Prototype</vt:lpstr>
      <vt:lpstr>What’s Next?</vt:lpstr>
      <vt:lpstr>Feedback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Innovating Shopping Experience</dc:title>
  <dc:creator>Pronckutė,Edita E.</dc:creator>
  <cp:revision>2</cp:revision>
  <dcterms:created xsi:type="dcterms:W3CDTF">2022-08-31T11:24:19Z</dcterms:created>
  <dcterms:modified xsi:type="dcterms:W3CDTF">2022-10-04T14:06:47Z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0x01010092AF5740EA566042868C198970F95413</vt:lpwstr>
  </property>
  <property fmtid="{D5CDD505-2E9C-101B-9397-08002B2CF9AE}" pid="3" name="MediaServiceImageTags">
    <vt:lpwstr/>
  </property>
</Properties>
</file>

<file path=docProps/thumbnail.jpeg>
</file>